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57" r:id="rId2"/>
    <p:sldId id="430" r:id="rId3"/>
    <p:sldId id="426" r:id="rId4"/>
    <p:sldId id="427" r:id="rId5"/>
    <p:sldId id="429" r:id="rId6"/>
    <p:sldId id="428" r:id="rId7"/>
  </p:sldIdLst>
  <p:sldSz cx="12188825" cy="6858000"/>
  <p:notesSz cx="20104100" cy="11309350"/>
  <p:defaultTextStyle>
    <a:defPPr>
      <a:defRPr lang="en-US"/>
    </a:defPPr>
    <a:lvl1pPr marL="0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1pPr>
    <a:lvl2pPr marL="277150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2pPr>
    <a:lvl3pPr marL="554301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3pPr>
    <a:lvl4pPr marL="831451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4pPr>
    <a:lvl5pPr marL="1108601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5pPr>
    <a:lvl6pPr marL="1385752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6pPr>
    <a:lvl7pPr marL="1662902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7pPr>
    <a:lvl8pPr marL="1940055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8pPr>
    <a:lvl9pPr marL="2217203" algn="l" defTabSz="554301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87DA1E2-3200-4237-997F-EF06E3263CAD}">
          <p14:sldIdLst>
            <p14:sldId id="257"/>
            <p14:sldId id="430"/>
            <p14:sldId id="426"/>
            <p14:sldId id="427"/>
            <p14:sldId id="429"/>
            <p14:sldId id="428"/>
          </p14:sldIdLst>
        </p14:section>
        <p14:section name="AgriTech" id="{B1017D93-200E-40FF-A14E-4F235D149D0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746" userDrawn="1">
          <p15:clr>
            <a:srgbClr val="A4A3A4"/>
          </p15:clr>
        </p15:guide>
        <p15:guide id="2" pos="13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F97"/>
    <a:srgbClr val="00AEEF"/>
    <a:srgbClr val="1E252B"/>
    <a:srgbClr val="387CBA"/>
    <a:srgbClr val="089949"/>
    <a:srgbClr val="E73537"/>
    <a:srgbClr val="009849"/>
    <a:srgbClr val="F9B933"/>
    <a:srgbClr val="3177B9"/>
    <a:srgbClr val="F7B9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4720"/>
  </p:normalViewPr>
  <p:slideViewPr>
    <p:cSldViewPr>
      <p:cViewPr varScale="1">
        <p:scale>
          <a:sx n="59" d="100"/>
          <a:sy n="59" d="100"/>
        </p:scale>
        <p:origin x="964" y="52"/>
      </p:cViewPr>
      <p:guideLst>
        <p:guide orient="horz" pos="1746"/>
        <p:guide pos="131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1" d="100"/>
          <a:sy n="101" d="100"/>
        </p:scale>
        <p:origin x="444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8E9B76-B7EA-4AAF-869B-AFF8BA9CB5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A51185-A19B-4F19-B116-46AAA312D2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B38BD-5A17-410F-B355-5006697558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EA398-6548-4028-9940-26D4C8CD1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955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22041F-0449-489E-99A9-DC8AA735E74D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330AB4-A653-4DFB-B22D-3823F1152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77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1pPr>
    <a:lvl2pPr marL="277150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2pPr>
    <a:lvl3pPr marL="554301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3pPr>
    <a:lvl4pPr marL="831451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4pPr>
    <a:lvl5pPr marL="1108601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5pPr>
    <a:lvl6pPr marL="1385752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6pPr>
    <a:lvl7pPr marL="1662902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7pPr>
    <a:lvl8pPr marL="1940055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8pPr>
    <a:lvl9pPr marL="2217203" algn="l" defTabSz="554301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0AB4-A653-4DFB-B22D-3823F11528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38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A801FB1D-CE13-48FE-96D4-3F5B9801D9A2}"/>
              </a:ext>
            </a:extLst>
          </p:cNvPr>
          <p:cNvSpPr/>
          <p:nvPr/>
        </p:nvSpPr>
        <p:spPr>
          <a:xfrm>
            <a:off x="0" y="5703763"/>
            <a:ext cx="7694436" cy="1153850"/>
          </a:xfrm>
          <a:custGeom>
            <a:avLst/>
            <a:gdLst/>
            <a:ahLst/>
            <a:cxnLst/>
            <a:rect l="l" t="t" r="r" b="b"/>
            <a:pathLst>
              <a:path w="12691110" h="1926590">
                <a:moveTo>
                  <a:pt x="12690713" y="0"/>
                </a:moveTo>
                <a:lnTo>
                  <a:pt x="0" y="0"/>
                </a:lnTo>
                <a:lnTo>
                  <a:pt x="0" y="1926433"/>
                </a:lnTo>
                <a:lnTo>
                  <a:pt x="12690713" y="1926433"/>
                </a:lnTo>
                <a:lnTo>
                  <a:pt x="12690713" y="0"/>
                </a:lnTo>
                <a:close/>
              </a:path>
            </a:pathLst>
          </a:custGeom>
          <a:solidFill>
            <a:srgbClr val="102F97"/>
          </a:solidFill>
        </p:spPr>
        <p:txBody>
          <a:bodyPr wrap="square" lIns="0" tIns="0" rIns="0" bIns="0" rtlCol="0"/>
          <a:lstStyle/>
          <a:p>
            <a:endParaRPr sz="1091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5BAD5944-8296-42BE-AAD5-5747E6897904}"/>
              </a:ext>
            </a:extLst>
          </p:cNvPr>
          <p:cNvSpPr/>
          <p:nvPr/>
        </p:nvSpPr>
        <p:spPr>
          <a:xfrm>
            <a:off x="10061682" y="1673106"/>
            <a:ext cx="2127462" cy="3627746"/>
          </a:xfrm>
          <a:custGeom>
            <a:avLst/>
            <a:gdLst/>
            <a:ahLst/>
            <a:cxnLst/>
            <a:rect l="l" t="t" r="r" b="b"/>
            <a:pathLst>
              <a:path w="3509009" h="6057265">
                <a:moveTo>
                  <a:pt x="3508484" y="0"/>
                </a:moveTo>
                <a:lnTo>
                  <a:pt x="1748470" y="0"/>
                </a:lnTo>
                <a:lnTo>
                  <a:pt x="0" y="3028462"/>
                </a:lnTo>
                <a:lnTo>
                  <a:pt x="1748470" y="6056883"/>
                </a:lnTo>
                <a:lnTo>
                  <a:pt x="3508484" y="6056883"/>
                </a:lnTo>
              </a:path>
            </a:pathLst>
          </a:custGeom>
          <a:ln w="2691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1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307EB8-7603-475E-AC90-96A154A0E4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3934" y="5"/>
            <a:ext cx="8134121" cy="6857999"/>
          </a:xfrm>
          <a:prstGeom prst="rect">
            <a:avLst/>
          </a:prstGeom>
        </p:spPr>
      </p:pic>
      <p:sp>
        <p:nvSpPr>
          <p:cNvPr id="10" name="object 9">
            <a:extLst>
              <a:ext uri="{FF2B5EF4-FFF2-40B4-BE49-F238E27FC236}">
                <a16:creationId xmlns:a16="http://schemas.microsoft.com/office/drawing/2014/main" id="{DE94FB8E-FBD3-4317-A37C-B5C8C6138ECF}"/>
              </a:ext>
            </a:extLst>
          </p:cNvPr>
          <p:cNvSpPr txBox="1"/>
          <p:nvPr userDrawn="1"/>
        </p:nvSpPr>
        <p:spPr>
          <a:xfrm>
            <a:off x="430839" y="495623"/>
            <a:ext cx="839281" cy="185457"/>
          </a:xfrm>
          <a:prstGeom prst="rect">
            <a:avLst/>
          </a:prstGeom>
        </p:spPr>
        <p:txBody>
          <a:bodyPr vert="horz" wrap="square" lIns="0" tIns="8085" rIns="0" bIns="0" rtlCol="0">
            <a:spAutoFit/>
          </a:bodyPr>
          <a:lstStyle/>
          <a:p>
            <a:pPr marL="7700">
              <a:spcBef>
                <a:spcPts val="64"/>
              </a:spcBef>
            </a:pPr>
            <a:r>
              <a:rPr sz="1152" spc="-3" dirty="0">
                <a:solidFill>
                  <a:srgbClr val="102F97"/>
                </a:solidFill>
                <a:cs typeface="Arial"/>
              </a:rPr>
              <a:t>DISYS.COM</a:t>
            </a:r>
            <a:endParaRPr sz="1152" dirty="0">
              <a:solidFill>
                <a:prstClr val="black"/>
              </a:solidFill>
              <a:cs typeface="Arial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B18BCD8-56A6-4230-9520-1B9111EB8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0839" y="6165573"/>
            <a:ext cx="2383448" cy="211139"/>
          </a:xfrm>
        </p:spPr>
        <p:txBody>
          <a:bodyPr>
            <a:normAutofit/>
          </a:bodyPr>
          <a:lstStyle>
            <a:lvl1pPr marL="0" indent="0">
              <a:buNone/>
              <a:defRPr sz="1152" b="0" baseline="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5519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g object 16">
            <a:extLst>
              <a:ext uri="{FF2B5EF4-FFF2-40B4-BE49-F238E27FC236}">
                <a16:creationId xmlns:a16="http://schemas.microsoft.com/office/drawing/2014/main" id="{6D9C6473-64AA-4206-B4B7-795FC1314C49}"/>
              </a:ext>
            </a:extLst>
          </p:cNvPr>
          <p:cNvSpPr/>
          <p:nvPr userDrawn="1"/>
        </p:nvSpPr>
        <p:spPr>
          <a:xfrm>
            <a:off x="5408793" y="6351"/>
            <a:ext cx="6780082" cy="6848373"/>
          </a:xfrm>
          <a:custGeom>
            <a:avLst/>
            <a:gdLst/>
            <a:ahLst/>
            <a:cxnLst/>
            <a:rect l="l" t="t" r="r" b="b"/>
            <a:pathLst>
              <a:path w="11182985" h="11293475">
                <a:moveTo>
                  <a:pt x="11182895" y="0"/>
                </a:moveTo>
                <a:lnTo>
                  <a:pt x="6489781" y="0"/>
                </a:lnTo>
                <a:lnTo>
                  <a:pt x="0" y="11293247"/>
                </a:lnTo>
                <a:lnTo>
                  <a:pt x="11182895" y="11293247"/>
                </a:lnTo>
                <a:lnTo>
                  <a:pt x="11182895" y="0"/>
                </a:lnTo>
                <a:close/>
              </a:path>
            </a:pathLst>
          </a:custGeom>
          <a:solidFill>
            <a:srgbClr val="102F97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" name="object 9">
            <a:extLst>
              <a:ext uri="{FF2B5EF4-FFF2-40B4-BE49-F238E27FC236}">
                <a16:creationId xmlns:a16="http://schemas.microsoft.com/office/drawing/2014/main" id="{2612E457-8B3F-46F9-8378-75A102EC21DF}"/>
              </a:ext>
            </a:extLst>
          </p:cNvPr>
          <p:cNvSpPr txBox="1"/>
          <p:nvPr userDrawn="1"/>
        </p:nvSpPr>
        <p:spPr>
          <a:xfrm>
            <a:off x="430839" y="495623"/>
            <a:ext cx="839281" cy="185457"/>
          </a:xfrm>
          <a:prstGeom prst="rect">
            <a:avLst/>
          </a:prstGeom>
        </p:spPr>
        <p:txBody>
          <a:bodyPr vert="horz" wrap="square" lIns="0" tIns="8085" rIns="0" bIns="0" rtlCol="0">
            <a:spAutoFit/>
          </a:bodyPr>
          <a:lstStyle/>
          <a:p>
            <a:pPr marL="7700">
              <a:spcBef>
                <a:spcPts val="64"/>
              </a:spcBef>
            </a:pPr>
            <a:r>
              <a:rPr sz="1152" spc="-3" dirty="0">
                <a:solidFill>
                  <a:srgbClr val="102F97"/>
                </a:solidFill>
                <a:cs typeface="Arial"/>
              </a:rPr>
              <a:t>DISYS.COM</a:t>
            </a:r>
            <a:endParaRPr sz="1152" dirty="0">
              <a:solidFill>
                <a:prstClr val="black"/>
              </a:solidFill>
              <a:cs typeface="Arial"/>
            </a:endParaRPr>
          </a:p>
        </p:txBody>
      </p:sp>
      <p:sp>
        <p:nvSpPr>
          <p:cNvPr id="7" name="bg object 17">
            <a:extLst>
              <a:ext uri="{FF2B5EF4-FFF2-40B4-BE49-F238E27FC236}">
                <a16:creationId xmlns:a16="http://schemas.microsoft.com/office/drawing/2014/main" id="{C955C71E-6007-45F6-9336-AD136FC6EB92}"/>
              </a:ext>
            </a:extLst>
          </p:cNvPr>
          <p:cNvSpPr/>
          <p:nvPr userDrawn="1"/>
        </p:nvSpPr>
        <p:spPr>
          <a:xfrm>
            <a:off x="10061682" y="1608247"/>
            <a:ext cx="2127462" cy="3673131"/>
          </a:xfrm>
          <a:custGeom>
            <a:avLst/>
            <a:gdLst/>
            <a:ahLst/>
            <a:cxnLst/>
            <a:rect l="l" t="t" r="r" b="b"/>
            <a:pathLst>
              <a:path w="3509009" h="6057265">
                <a:moveTo>
                  <a:pt x="3508484" y="0"/>
                </a:moveTo>
                <a:lnTo>
                  <a:pt x="1748470" y="0"/>
                </a:lnTo>
                <a:lnTo>
                  <a:pt x="0" y="3028462"/>
                </a:lnTo>
                <a:lnTo>
                  <a:pt x="1748470" y="6056883"/>
                </a:lnTo>
                <a:lnTo>
                  <a:pt x="3508484" y="6056883"/>
                </a:lnTo>
              </a:path>
            </a:pathLst>
          </a:custGeom>
          <a:ln w="2691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D9E5332-D43B-4DCE-AB15-BEEBF2046AD1}"/>
              </a:ext>
            </a:extLst>
          </p:cNvPr>
          <p:cNvSpPr txBox="1"/>
          <p:nvPr userDrawn="1"/>
        </p:nvSpPr>
        <p:spPr>
          <a:xfrm>
            <a:off x="1325453" y="2663668"/>
            <a:ext cx="3475389" cy="930648"/>
          </a:xfrm>
          <a:prstGeom prst="rect">
            <a:avLst/>
          </a:prstGeom>
        </p:spPr>
        <p:txBody>
          <a:bodyPr vert="horz" wrap="square" lIns="0" tIns="6930" rIns="0" bIns="0" rtlCol="0">
            <a:spAutoFit/>
          </a:bodyPr>
          <a:lstStyle/>
          <a:p>
            <a:pPr marL="7700">
              <a:lnSpc>
                <a:spcPct val="100000"/>
              </a:lnSpc>
              <a:spcBef>
                <a:spcPts val="55"/>
              </a:spcBef>
            </a:pPr>
            <a:r>
              <a:rPr sz="6002" spc="-182" dirty="0">
                <a:solidFill>
                  <a:srgbClr val="102F97"/>
                </a:solidFill>
                <a:latin typeface="Arial"/>
                <a:cs typeface="Arial"/>
              </a:rPr>
              <a:t>Than</a:t>
            </a:r>
            <a:r>
              <a:rPr sz="6002" spc="-3" dirty="0">
                <a:solidFill>
                  <a:srgbClr val="102F97"/>
                </a:solidFill>
                <a:latin typeface="Arial"/>
                <a:cs typeface="Arial"/>
              </a:rPr>
              <a:t>k</a:t>
            </a:r>
            <a:r>
              <a:rPr sz="6002" spc="-361" dirty="0">
                <a:solidFill>
                  <a:srgbClr val="102F97"/>
                </a:solidFill>
                <a:latin typeface="Arial"/>
                <a:cs typeface="Arial"/>
              </a:rPr>
              <a:t> </a:t>
            </a:r>
            <a:r>
              <a:rPr lang="en-US" sz="6002" spc="-185" dirty="0">
                <a:solidFill>
                  <a:srgbClr val="102F97"/>
                </a:solidFill>
                <a:latin typeface="Arial"/>
                <a:cs typeface="Arial"/>
              </a:rPr>
              <a:t>Y</a:t>
            </a:r>
            <a:r>
              <a:rPr sz="6002" spc="-185" dirty="0">
                <a:solidFill>
                  <a:srgbClr val="102F97"/>
                </a:solidFill>
                <a:latin typeface="Arial"/>
                <a:cs typeface="Arial"/>
              </a:rPr>
              <a:t>ou</a:t>
            </a:r>
            <a:endParaRPr sz="6002" dirty="0">
              <a:latin typeface="Arial"/>
              <a:cs typeface="Arial"/>
            </a:endParaRPr>
          </a:p>
        </p:txBody>
      </p:sp>
      <p:grpSp>
        <p:nvGrpSpPr>
          <p:cNvPr id="13" name="object 3">
            <a:extLst>
              <a:ext uri="{FF2B5EF4-FFF2-40B4-BE49-F238E27FC236}">
                <a16:creationId xmlns:a16="http://schemas.microsoft.com/office/drawing/2014/main" id="{39DAD885-B60E-42C8-BE1E-AAB553C3A869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14" name="object 4">
              <a:extLst>
                <a:ext uri="{FF2B5EF4-FFF2-40B4-BE49-F238E27FC236}">
                  <a16:creationId xmlns:a16="http://schemas.microsoft.com/office/drawing/2014/main" id="{8367D948-8849-481C-B49A-F31D111143D2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15" name="object 5">
              <a:extLst>
                <a:ext uri="{FF2B5EF4-FFF2-40B4-BE49-F238E27FC236}">
                  <a16:creationId xmlns:a16="http://schemas.microsoft.com/office/drawing/2014/main" id="{BA02E9C7-19B8-4BDB-9301-606B27D1487F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7E4E274-C304-8FF0-907E-9035CD488C6A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</p:spTree>
    <p:extLst>
      <p:ext uri="{BB962C8B-B14F-4D97-AF65-F5344CB8AC3E}">
        <p14:creationId xmlns:p14="http://schemas.microsoft.com/office/powerpoint/2010/main" val="1243490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2D9BF-1C82-4505-B290-19FED269C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454" y="2268015"/>
            <a:ext cx="7633296" cy="1325584"/>
          </a:xfrm>
        </p:spPr>
        <p:txBody>
          <a:bodyPr anchor="b">
            <a:normAutofit/>
          </a:bodyPr>
          <a:lstStyle>
            <a:lvl1pPr>
              <a:defRPr sz="60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679C1D89-1877-46A1-BD7F-CC9016B7DBA6}"/>
              </a:ext>
            </a:extLst>
          </p:cNvPr>
          <p:cNvSpPr/>
          <p:nvPr userDrawn="1"/>
        </p:nvSpPr>
        <p:spPr>
          <a:xfrm>
            <a:off x="10061682" y="1608250"/>
            <a:ext cx="2127462" cy="3673131"/>
          </a:xfrm>
          <a:custGeom>
            <a:avLst/>
            <a:gdLst/>
            <a:ahLst/>
            <a:cxnLst/>
            <a:rect l="l" t="t" r="r" b="b"/>
            <a:pathLst>
              <a:path w="3509009" h="6057265">
                <a:moveTo>
                  <a:pt x="3508484" y="0"/>
                </a:moveTo>
                <a:lnTo>
                  <a:pt x="1748470" y="0"/>
                </a:lnTo>
                <a:lnTo>
                  <a:pt x="0" y="3028462"/>
                </a:lnTo>
                <a:lnTo>
                  <a:pt x="1748470" y="6056883"/>
                </a:lnTo>
                <a:lnTo>
                  <a:pt x="3508484" y="6056883"/>
                </a:lnTo>
              </a:path>
            </a:pathLst>
          </a:custGeom>
          <a:ln w="2691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4883DB-0A6D-4285-8CDE-C572B3E85928}"/>
              </a:ext>
            </a:extLst>
          </p:cNvPr>
          <p:cNvSpPr txBox="1"/>
          <p:nvPr userDrawn="1"/>
        </p:nvSpPr>
        <p:spPr>
          <a:xfrm>
            <a:off x="340142" y="6169853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8" name="object 3">
            <a:extLst>
              <a:ext uri="{FF2B5EF4-FFF2-40B4-BE49-F238E27FC236}">
                <a16:creationId xmlns:a16="http://schemas.microsoft.com/office/drawing/2014/main" id="{1712D485-E196-E512-A429-91AD465F7B2D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9" name="object 4">
              <a:extLst>
                <a:ext uri="{FF2B5EF4-FFF2-40B4-BE49-F238E27FC236}">
                  <a16:creationId xmlns:a16="http://schemas.microsoft.com/office/drawing/2014/main" id="{CDA4256A-0771-4FE6-38EC-85F963B691E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10" name="object 5">
              <a:extLst>
                <a:ext uri="{FF2B5EF4-FFF2-40B4-BE49-F238E27FC236}">
                  <a16:creationId xmlns:a16="http://schemas.microsoft.com/office/drawing/2014/main" id="{22C2F32C-FBFE-588F-6441-481109055939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2901862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ayou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4E54F0-9E17-4D00-9160-0FCDAEE9D4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9771" y="1626898"/>
            <a:ext cx="6934656" cy="68425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8000"/>
              </a:lnSpc>
              <a:spcBef>
                <a:spcPts val="646"/>
              </a:spcBef>
              <a:buNone/>
              <a:defRPr sz="1394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6DC4C6-EE2D-448B-8034-B7B89D8F0C8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4" name="object 9">
            <a:extLst>
              <a:ext uri="{FF2B5EF4-FFF2-40B4-BE49-F238E27FC236}">
                <a16:creationId xmlns:a16="http://schemas.microsoft.com/office/drawing/2014/main" id="{D6671C15-C5ED-4015-907C-7E8898C1CD3A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grpSp>
        <p:nvGrpSpPr>
          <p:cNvPr id="15" name="object 2">
            <a:extLst>
              <a:ext uri="{FF2B5EF4-FFF2-40B4-BE49-F238E27FC236}">
                <a16:creationId xmlns:a16="http://schemas.microsoft.com/office/drawing/2014/main" id="{39B03789-650F-4791-9AF0-0451566A6D0E}"/>
              </a:ext>
            </a:extLst>
          </p:cNvPr>
          <p:cNvGrpSpPr/>
          <p:nvPr userDrawn="1"/>
        </p:nvGrpSpPr>
        <p:grpSpPr>
          <a:xfrm>
            <a:off x="9179706" y="872206"/>
            <a:ext cx="3009477" cy="5985444"/>
            <a:chOff x="15140889" y="1438333"/>
            <a:chExt cx="4963795" cy="9870440"/>
          </a:xfrm>
        </p:grpSpPr>
        <p:sp>
          <p:nvSpPr>
            <p:cNvPr id="16" name="object 3">
              <a:extLst>
                <a:ext uri="{FF2B5EF4-FFF2-40B4-BE49-F238E27FC236}">
                  <a16:creationId xmlns:a16="http://schemas.microsoft.com/office/drawing/2014/main" id="{3669907A-4BE5-4D15-8191-A33EF6FB3C69}"/>
                </a:ext>
              </a:extLst>
            </p:cNvPr>
            <p:cNvSpPr/>
            <p:nvPr/>
          </p:nvSpPr>
          <p:spPr>
            <a:xfrm>
              <a:off x="15140889" y="1438333"/>
              <a:ext cx="4963795" cy="9870440"/>
            </a:xfrm>
            <a:custGeom>
              <a:avLst/>
              <a:gdLst/>
              <a:ahLst/>
              <a:cxnLst/>
              <a:rect l="l" t="t" r="r" b="b"/>
              <a:pathLst>
                <a:path w="4963794" h="9870440">
                  <a:moveTo>
                    <a:pt x="4963199" y="0"/>
                  </a:moveTo>
                  <a:lnTo>
                    <a:pt x="0" y="0"/>
                  </a:lnTo>
                  <a:lnTo>
                    <a:pt x="0" y="9870223"/>
                  </a:lnTo>
                  <a:lnTo>
                    <a:pt x="4963199" y="9870223"/>
                  </a:lnTo>
                  <a:lnTo>
                    <a:pt x="4963199" y="0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  <p:sp>
          <p:nvSpPr>
            <p:cNvPr id="17" name="object 4">
              <a:extLst>
                <a:ext uri="{FF2B5EF4-FFF2-40B4-BE49-F238E27FC236}">
                  <a16:creationId xmlns:a16="http://schemas.microsoft.com/office/drawing/2014/main" id="{F5FE7278-9E84-4BA6-9E3F-36FCC53DEB65}"/>
                </a:ext>
              </a:extLst>
            </p:cNvPr>
            <p:cNvSpPr/>
            <p:nvPr userDrawn="1"/>
          </p:nvSpPr>
          <p:spPr>
            <a:xfrm>
              <a:off x="15695888" y="2618145"/>
              <a:ext cx="589915" cy="545465"/>
            </a:xfrm>
            <a:custGeom>
              <a:avLst/>
              <a:gdLst/>
              <a:ahLst/>
              <a:cxnLst/>
              <a:rect l="l" t="t" r="r" b="b"/>
              <a:pathLst>
                <a:path w="589915" h="545464">
                  <a:moveTo>
                    <a:pt x="187397" y="0"/>
                  </a:moveTo>
                  <a:lnTo>
                    <a:pt x="139196" y="26052"/>
                  </a:lnTo>
                  <a:lnTo>
                    <a:pt x="97955" y="57640"/>
                  </a:lnTo>
                  <a:lnTo>
                    <a:pt x="63671" y="94763"/>
                  </a:lnTo>
                  <a:lnTo>
                    <a:pt x="36344" y="137419"/>
                  </a:lnTo>
                  <a:lnTo>
                    <a:pt x="20439" y="176746"/>
                  </a:lnTo>
                  <a:lnTo>
                    <a:pt x="9082" y="226578"/>
                  </a:lnTo>
                  <a:lnTo>
                    <a:pt x="2270" y="286915"/>
                  </a:lnTo>
                  <a:lnTo>
                    <a:pt x="0" y="357758"/>
                  </a:lnTo>
                  <a:lnTo>
                    <a:pt x="0" y="545156"/>
                  </a:lnTo>
                  <a:lnTo>
                    <a:pt x="219197" y="545156"/>
                  </a:lnTo>
                  <a:lnTo>
                    <a:pt x="219197" y="307781"/>
                  </a:lnTo>
                  <a:lnTo>
                    <a:pt x="112436" y="307781"/>
                  </a:lnTo>
                  <a:lnTo>
                    <a:pt x="115770" y="261323"/>
                  </a:lnTo>
                  <a:lnTo>
                    <a:pt x="122369" y="220757"/>
                  </a:lnTo>
                  <a:lnTo>
                    <a:pt x="145377" y="157293"/>
                  </a:lnTo>
                  <a:lnTo>
                    <a:pt x="183133" y="112013"/>
                  </a:lnTo>
                  <a:lnTo>
                    <a:pt x="237364" y="79494"/>
                  </a:lnTo>
                  <a:lnTo>
                    <a:pt x="187397" y="0"/>
                  </a:lnTo>
                  <a:close/>
                </a:path>
                <a:path w="589915" h="545464">
                  <a:moveTo>
                    <a:pt x="539470" y="0"/>
                  </a:moveTo>
                  <a:lnTo>
                    <a:pt x="491275" y="26052"/>
                  </a:lnTo>
                  <a:lnTo>
                    <a:pt x="450036" y="57640"/>
                  </a:lnTo>
                  <a:lnTo>
                    <a:pt x="415750" y="94763"/>
                  </a:lnTo>
                  <a:lnTo>
                    <a:pt x="388417" y="137419"/>
                  </a:lnTo>
                  <a:lnTo>
                    <a:pt x="372512" y="176746"/>
                  </a:lnTo>
                  <a:lnTo>
                    <a:pt x="361155" y="226578"/>
                  </a:lnTo>
                  <a:lnTo>
                    <a:pt x="354343" y="286915"/>
                  </a:lnTo>
                  <a:lnTo>
                    <a:pt x="352073" y="357758"/>
                  </a:lnTo>
                  <a:lnTo>
                    <a:pt x="352073" y="545156"/>
                  </a:lnTo>
                  <a:lnTo>
                    <a:pt x="571281" y="545156"/>
                  </a:lnTo>
                  <a:lnTo>
                    <a:pt x="571281" y="307781"/>
                  </a:lnTo>
                  <a:lnTo>
                    <a:pt x="464519" y="307781"/>
                  </a:lnTo>
                  <a:lnTo>
                    <a:pt x="467854" y="261323"/>
                  </a:lnTo>
                  <a:lnTo>
                    <a:pt x="474451" y="220757"/>
                  </a:lnTo>
                  <a:lnTo>
                    <a:pt x="497450" y="157293"/>
                  </a:lnTo>
                  <a:lnTo>
                    <a:pt x="535211" y="112013"/>
                  </a:lnTo>
                  <a:lnTo>
                    <a:pt x="589448" y="79494"/>
                  </a:lnTo>
                  <a:lnTo>
                    <a:pt x="53947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EC17742-ACF1-4364-9BE1-583EB827F2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39772" y="2518416"/>
            <a:ext cx="2898985" cy="21747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/>
            </a:lvl1pPr>
            <a:lvl2pPr>
              <a:defRPr sz="1152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CFB1BBBE-F4A9-4F47-A681-CB4B93AAB5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89935" y="2518416"/>
            <a:ext cx="2898985" cy="21747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/>
            </a:lvl1pPr>
            <a:lvl2pPr>
              <a:defRPr sz="1152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F20440F-4762-438E-98F6-D6DE3F21C2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16024" y="2135184"/>
            <a:ext cx="2332309" cy="1617271"/>
          </a:xfrm>
        </p:spPr>
        <p:txBody>
          <a:bodyPr lIns="0" tIns="0" rIns="0" bIns="0">
            <a:noAutofit/>
          </a:bodyPr>
          <a:lstStyle>
            <a:lvl1pPr>
              <a:defRPr sz="1152" b="0">
                <a:solidFill>
                  <a:schemeClr val="bg1"/>
                </a:solidFill>
              </a:defRPr>
            </a:lvl1pPr>
            <a:lvl2pPr>
              <a:defRPr sz="1152">
                <a:solidFill>
                  <a:schemeClr val="bg1"/>
                </a:solidFill>
              </a:defRPr>
            </a:lvl2pPr>
            <a:lvl3pPr>
              <a:defRPr sz="1152">
                <a:solidFill>
                  <a:schemeClr val="bg1"/>
                </a:solidFill>
              </a:defRPr>
            </a:lvl3pPr>
            <a:lvl4pPr>
              <a:defRPr sz="1152">
                <a:solidFill>
                  <a:schemeClr val="bg1"/>
                </a:solidFill>
              </a:defRPr>
            </a:lvl4pPr>
            <a:lvl5pPr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C2FCB9DD-CEC5-449A-8373-DB49FD42B74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9772" y="2849478"/>
            <a:ext cx="2898985" cy="1524856"/>
          </a:xfrm>
        </p:spPr>
        <p:txBody>
          <a:bodyPr lIns="0" tIns="0" rIns="0" bIns="0">
            <a:noAutofit/>
          </a:bodyPr>
          <a:lstStyle>
            <a:lvl1pPr marL="99798" indent="-99798">
              <a:spcBef>
                <a:spcPts val="700"/>
              </a:spcBef>
              <a:buFont typeface="Arial" panose="020B0604020202020204" pitchFamily="34" charset="0"/>
              <a:buChar char="•"/>
              <a:defRPr sz="1152" b="0" baseline="0">
                <a:solidFill>
                  <a:schemeClr val="tx2"/>
                </a:solidFill>
              </a:defRPr>
            </a:lvl1pPr>
            <a:lvl2pPr marL="221774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554435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38B23EDB-EB2B-488C-8E91-9EE72FC753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89935" y="2849478"/>
            <a:ext cx="2898985" cy="1524856"/>
          </a:xfrm>
        </p:spPr>
        <p:txBody>
          <a:bodyPr lIns="0" tIns="0" rIns="0" bIns="0">
            <a:noAutofit/>
          </a:bodyPr>
          <a:lstStyle>
            <a:lvl1pPr marL="99798" indent="-99798">
              <a:spcBef>
                <a:spcPts val="700"/>
              </a:spcBef>
              <a:buFont typeface="Arial" panose="020B0604020202020204" pitchFamily="34" charset="0"/>
              <a:buChar char="•"/>
              <a:defRPr sz="1152" b="0" baseline="0">
                <a:solidFill>
                  <a:schemeClr val="tx2"/>
                </a:solidFill>
              </a:defRPr>
            </a:lvl1pPr>
            <a:lvl2pPr marL="221774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554435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02C2D3C-142C-43FE-9779-41AD7944F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198810-76CF-4C2C-AFAF-3CA991F664D3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2" name="object 3">
            <a:extLst>
              <a:ext uri="{FF2B5EF4-FFF2-40B4-BE49-F238E27FC236}">
                <a16:creationId xmlns:a16="http://schemas.microsoft.com/office/drawing/2014/main" id="{8F44B2F3-BC8C-CA89-359C-0E945F1CDC96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3" name="object 4">
              <a:extLst>
                <a:ext uri="{FF2B5EF4-FFF2-40B4-BE49-F238E27FC236}">
                  <a16:creationId xmlns:a16="http://schemas.microsoft.com/office/drawing/2014/main" id="{AC388C44-E2BC-EC42-17B7-1374D2888D9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4" name="object 5">
              <a:extLst>
                <a:ext uri="{FF2B5EF4-FFF2-40B4-BE49-F238E27FC236}">
                  <a16:creationId xmlns:a16="http://schemas.microsoft.com/office/drawing/2014/main" id="{C3066863-3BA0-C37E-AAFE-5A5380639707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175396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ayout with call 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87109D-523D-41B5-B6C8-E468FAD8FA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4E54F0-9E17-4D00-9160-0FCDAEE9D4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9771" y="1626898"/>
            <a:ext cx="6934656" cy="68425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8000"/>
              </a:lnSpc>
              <a:spcBef>
                <a:spcPts val="646"/>
              </a:spcBef>
              <a:buNone/>
              <a:defRPr sz="1394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6DC4C6-EE2D-448B-8034-B7B89D8F0C8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4" name="object 9">
            <a:extLst>
              <a:ext uri="{FF2B5EF4-FFF2-40B4-BE49-F238E27FC236}">
                <a16:creationId xmlns:a16="http://schemas.microsoft.com/office/drawing/2014/main" id="{D6671C15-C5ED-4015-907C-7E8898C1CD3A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3669907A-4BE5-4D15-8191-A33EF6FB3C69}"/>
              </a:ext>
            </a:extLst>
          </p:cNvPr>
          <p:cNvSpPr/>
          <p:nvPr userDrawn="1"/>
        </p:nvSpPr>
        <p:spPr>
          <a:xfrm>
            <a:off x="9179706" y="872206"/>
            <a:ext cx="3009477" cy="5985444"/>
          </a:xfrm>
          <a:custGeom>
            <a:avLst/>
            <a:gdLst/>
            <a:ahLst/>
            <a:cxnLst/>
            <a:rect l="l" t="t" r="r" b="b"/>
            <a:pathLst>
              <a:path w="4963794" h="9870440">
                <a:moveTo>
                  <a:pt x="4963199" y="0"/>
                </a:moveTo>
                <a:lnTo>
                  <a:pt x="0" y="0"/>
                </a:lnTo>
                <a:lnTo>
                  <a:pt x="0" y="9870223"/>
                </a:lnTo>
                <a:lnTo>
                  <a:pt x="4963199" y="9870223"/>
                </a:lnTo>
                <a:lnTo>
                  <a:pt x="4963199" y="0"/>
                </a:lnTo>
                <a:close/>
              </a:path>
            </a:pathLst>
          </a:custGeom>
          <a:solidFill>
            <a:srgbClr val="102F97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EC17742-ACF1-4364-9BE1-583EB827F21A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339771" y="4136610"/>
            <a:ext cx="6934656" cy="21747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/>
            </a:lvl1pPr>
            <a:lvl2pPr>
              <a:defRPr sz="1152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C2FCB9DD-CEC5-449A-8373-DB49FD42B74B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339771" y="4467674"/>
            <a:ext cx="6934656" cy="868633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FontTx/>
              <a:buNone/>
              <a:defRPr sz="1152" b="0" baseline="0">
                <a:solidFill>
                  <a:schemeClr val="tx2"/>
                </a:solidFill>
              </a:defRPr>
            </a:lvl1pPr>
            <a:lvl2pPr marL="99798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1">
            <a:extLst>
              <a:ext uri="{FF2B5EF4-FFF2-40B4-BE49-F238E27FC236}">
                <a16:creationId xmlns:a16="http://schemas.microsoft.com/office/drawing/2014/main" id="{241B8B39-B1E2-45BD-B909-E56D408C4D8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533758" y="1807725"/>
            <a:ext cx="2314576" cy="352858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1000"/>
              </a:lnSpc>
              <a:spcBef>
                <a:spcPts val="700"/>
              </a:spcBef>
              <a:buFontTx/>
              <a:buNone/>
              <a:defRPr sz="1485" b="1" baseline="0">
                <a:solidFill>
                  <a:schemeClr val="bg2"/>
                </a:solidFill>
              </a:defRPr>
            </a:lvl1pPr>
            <a:lvl2pPr marL="0" indent="0">
              <a:lnSpc>
                <a:spcPct val="101000"/>
              </a:lnSpc>
              <a:spcBef>
                <a:spcPts val="700"/>
              </a:spcBef>
              <a:buClr>
                <a:schemeClr val="bg1"/>
              </a:buClr>
              <a:buFontTx/>
              <a:buNone/>
              <a:defRPr sz="1152" baseline="0">
                <a:solidFill>
                  <a:schemeClr val="bg2"/>
                </a:solidFill>
              </a:defRPr>
            </a:lvl2pPr>
            <a:lvl3pPr marL="99798" indent="-99798">
              <a:lnSpc>
                <a:spcPct val="101000"/>
              </a:lnSpc>
              <a:spcBef>
                <a:spcPts val="700"/>
              </a:spcBef>
              <a:buClr>
                <a:schemeClr val="bg1"/>
              </a:buClr>
              <a:defRPr sz="1152">
                <a:solidFill>
                  <a:schemeClr val="bg2"/>
                </a:solidFill>
              </a:defRPr>
            </a:lvl3pPr>
            <a:lvl4pPr marL="221774" indent="-99798">
              <a:lnSpc>
                <a:spcPct val="101000"/>
              </a:lnSpc>
              <a:spcBef>
                <a:spcPts val="700"/>
              </a:spcBef>
              <a:buClr>
                <a:schemeClr val="bg1"/>
              </a:buClr>
              <a:defRPr sz="1152">
                <a:solidFill>
                  <a:schemeClr val="bg2"/>
                </a:solidFill>
              </a:defRPr>
            </a:lvl4pPr>
            <a:lvl5pPr marL="332660" indent="-99798">
              <a:lnSpc>
                <a:spcPct val="101000"/>
              </a:lnSpc>
              <a:spcBef>
                <a:spcPts val="700"/>
              </a:spcBef>
              <a:buClr>
                <a:schemeClr val="bg1"/>
              </a:buClr>
              <a:defRPr sz="1152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5F904A-D296-499A-B1C6-B609A1F25815}"/>
              </a:ext>
            </a:extLst>
          </p:cNvPr>
          <p:cNvSpPr/>
          <p:nvPr userDrawn="1"/>
        </p:nvSpPr>
        <p:spPr>
          <a:xfrm>
            <a:off x="1339770" y="2654180"/>
            <a:ext cx="3361744" cy="1139405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72A7E-BE9F-4FCC-B80E-BE3C5B4CACD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516240" y="2829454"/>
            <a:ext cx="3008804" cy="788855"/>
          </a:xfrm>
        </p:spPr>
        <p:txBody>
          <a:bodyPr lIns="0" tIns="0" rIns="0" bIns="0">
            <a:noAutofit/>
          </a:bodyPr>
          <a:lstStyle>
            <a:lvl1pPr>
              <a:defRPr sz="1152"/>
            </a:lvl1pPr>
            <a:lvl2pPr marL="0" indent="0">
              <a:lnSpc>
                <a:spcPct val="101000"/>
              </a:lnSpc>
              <a:spcBef>
                <a:spcPts val="700"/>
              </a:spcBef>
              <a:buFontTx/>
              <a:buNone/>
              <a:defRPr sz="1152">
                <a:solidFill>
                  <a:schemeClr val="tx2"/>
                </a:solidFill>
              </a:defRPr>
            </a:lvl2pPr>
            <a:lvl3pPr marL="99798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7CB135-5D0F-4C1F-B343-E6A3C9DC0F42}"/>
              </a:ext>
            </a:extLst>
          </p:cNvPr>
          <p:cNvSpPr/>
          <p:nvPr userDrawn="1"/>
        </p:nvSpPr>
        <p:spPr>
          <a:xfrm>
            <a:off x="4877984" y="2654180"/>
            <a:ext cx="3361744" cy="1139405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B46BAC28-D2FF-4F18-A07D-3F794488334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5054454" y="2829454"/>
            <a:ext cx="3008804" cy="788855"/>
          </a:xfrm>
        </p:spPr>
        <p:txBody>
          <a:bodyPr lIns="0" tIns="0" rIns="0" bIns="0">
            <a:noAutofit/>
          </a:bodyPr>
          <a:lstStyle>
            <a:lvl1pPr>
              <a:defRPr sz="1152"/>
            </a:lvl1pPr>
            <a:lvl2pPr marL="0" indent="0">
              <a:lnSpc>
                <a:spcPct val="101000"/>
              </a:lnSpc>
              <a:spcBef>
                <a:spcPts val="700"/>
              </a:spcBef>
              <a:buFontTx/>
              <a:buNone/>
              <a:defRPr sz="1152">
                <a:solidFill>
                  <a:schemeClr val="tx2"/>
                </a:solidFill>
              </a:defRPr>
            </a:lvl2pPr>
            <a:lvl3pPr marL="99798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E48C78-24A9-436D-4731-0E25338B413C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29EECF3C-E38A-E355-8F18-C400CB6E403B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8" name="object 4">
              <a:extLst>
                <a:ext uri="{FF2B5EF4-FFF2-40B4-BE49-F238E27FC236}">
                  <a16:creationId xmlns:a16="http://schemas.microsoft.com/office/drawing/2014/main" id="{C0CBEC33-4267-82BC-9924-D1DD2F9D3018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9" name="object 5">
              <a:extLst>
                <a:ext uri="{FF2B5EF4-FFF2-40B4-BE49-F238E27FC236}">
                  <a16:creationId xmlns:a16="http://schemas.microsoft.com/office/drawing/2014/main" id="{0A116959-8466-C9F9-11B8-CFE184835A84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4252990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ayout 2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3">
            <a:extLst>
              <a:ext uri="{FF2B5EF4-FFF2-40B4-BE49-F238E27FC236}">
                <a16:creationId xmlns:a16="http://schemas.microsoft.com/office/drawing/2014/main" id="{E58B72C1-84D2-4C81-A8FD-25D307FA23A3}"/>
              </a:ext>
            </a:extLst>
          </p:cNvPr>
          <p:cNvSpPr/>
          <p:nvPr/>
        </p:nvSpPr>
        <p:spPr>
          <a:xfrm>
            <a:off x="9179706" y="872206"/>
            <a:ext cx="3009477" cy="5985444"/>
          </a:xfrm>
          <a:custGeom>
            <a:avLst/>
            <a:gdLst/>
            <a:ahLst/>
            <a:cxnLst/>
            <a:rect l="l" t="t" r="r" b="b"/>
            <a:pathLst>
              <a:path w="4963794" h="9870440">
                <a:moveTo>
                  <a:pt x="4963199" y="0"/>
                </a:moveTo>
                <a:lnTo>
                  <a:pt x="0" y="0"/>
                </a:lnTo>
                <a:lnTo>
                  <a:pt x="0" y="9870223"/>
                </a:lnTo>
                <a:lnTo>
                  <a:pt x="4963199" y="9870223"/>
                </a:lnTo>
                <a:lnTo>
                  <a:pt x="4963199" y="0"/>
                </a:lnTo>
                <a:close/>
              </a:path>
            </a:pathLst>
          </a:custGeom>
          <a:solidFill>
            <a:srgbClr val="102F97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8" name="object 9">
            <a:extLst>
              <a:ext uri="{FF2B5EF4-FFF2-40B4-BE49-F238E27FC236}">
                <a16:creationId xmlns:a16="http://schemas.microsoft.com/office/drawing/2014/main" id="{6202D8D8-875D-4101-8375-F718FDFE34AB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60A454C9-4BD7-4927-997B-62034B527E19}"/>
              </a:ext>
            </a:extLst>
          </p:cNvPr>
          <p:cNvSpPr/>
          <p:nvPr userDrawn="1"/>
        </p:nvSpPr>
        <p:spPr>
          <a:xfrm>
            <a:off x="1335669" y="1642260"/>
            <a:ext cx="3426423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523FB6E-B317-413B-844F-326CF28EF2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55050" y="1807678"/>
            <a:ext cx="1411760" cy="1201446"/>
          </a:xfr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55" name="Text Placeholder 31">
            <a:extLst>
              <a:ext uri="{FF2B5EF4-FFF2-40B4-BE49-F238E27FC236}">
                <a16:creationId xmlns:a16="http://schemas.microsoft.com/office/drawing/2014/main" id="{8F35A243-82BD-4127-982E-D12CD869771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533758" y="1807725"/>
            <a:ext cx="2314576" cy="352858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1000"/>
              </a:lnSpc>
              <a:spcBef>
                <a:spcPts val="700"/>
              </a:spcBef>
              <a:buFontTx/>
              <a:buNone/>
              <a:defRPr sz="1485" b="1" baseline="0">
                <a:solidFill>
                  <a:schemeClr val="bg2"/>
                </a:solidFill>
              </a:defRPr>
            </a:lvl1pPr>
            <a:lvl2pPr marL="0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/>
                </a:solidFill>
              </a:defRPr>
            </a:lvl2pPr>
            <a:lvl3pPr marL="99798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/>
                </a:solidFill>
              </a:defRPr>
            </a:lvl3pPr>
            <a:lvl4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/>
                </a:solidFill>
              </a:defRPr>
            </a:lvl4pPr>
            <a:lvl5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C3C99452-3D2B-4596-A0BC-51C4DD11A6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04249" y="1807725"/>
            <a:ext cx="1319401" cy="1454581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152" b="0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8" name="object 3">
            <a:extLst>
              <a:ext uri="{FF2B5EF4-FFF2-40B4-BE49-F238E27FC236}">
                <a16:creationId xmlns:a16="http://schemas.microsoft.com/office/drawing/2014/main" id="{1DF1284E-B5EE-43EB-A937-CE1795DA3D5A}"/>
              </a:ext>
            </a:extLst>
          </p:cNvPr>
          <p:cNvSpPr/>
          <p:nvPr userDrawn="1"/>
        </p:nvSpPr>
        <p:spPr>
          <a:xfrm>
            <a:off x="1339772" y="3620529"/>
            <a:ext cx="3426423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59" name="Picture Placeholder 28">
            <a:extLst>
              <a:ext uri="{FF2B5EF4-FFF2-40B4-BE49-F238E27FC236}">
                <a16:creationId xmlns:a16="http://schemas.microsoft.com/office/drawing/2014/main" id="{1F2703DD-7785-4228-84E0-736E528B11A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559153" y="3785948"/>
            <a:ext cx="1411760" cy="1201446"/>
          </a:xfr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60" name="Text Placeholder 56">
            <a:extLst>
              <a:ext uri="{FF2B5EF4-FFF2-40B4-BE49-F238E27FC236}">
                <a16:creationId xmlns:a16="http://schemas.microsoft.com/office/drawing/2014/main" id="{133A1D81-B630-4C7A-A22E-9334D26221F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208350" y="3785994"/>
            <a:ext cx="1319401" cy="1454581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152" b="0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1" name="object 3">
            <a:extLst>
              <a:ext uri="{FF2B5EF4-FFF2-40B4-BE49-F238E27FC236}">
                <a16:creationId xmlns:a16="http://schemas.microsoft.com/office/drawing/2014/main" id="{8C33C96F-E8DD-45B6-AB51-DEE267DF3832}"/>
              </a:ext>
            </a:extLst>
          </p:cNvPr>
          <p:cNvSpPr/>
          <p:nvPr userDrawn="1"/>
        </p:nvSpPr>
        <p:spPr>
          <a:xfrm>
            <a:off x="4917460" y="1642260"/>
            <a:ext cx="3426423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62" name="Picture Placeholder 28">
            <a:extLst>
              <a:ext uri="{FF2B5EF4-FFF2-40B4-BE49-F238E27FC236}">
                <a16:creationId xmlns:a16="http://schemas.microsoft.com/office/drawing/2014/main" id="{A63C26F5-2023-4F74-AC9A-5FF9C0C4F78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36842" y="1807678"/>
            <a:ext cx="1411760" cy="1201446"/>
          </a:xfr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56">
            <a:extLst>
              <a:ext uri="{FF2B5EF4-FFF2-40B4-BE49-F238E27FC236}">
                <a16:creationId xmlns:a16="http://schemas.microsoft.com/office/drawing/2014/main" id="{23D46467-8C7D-4801-952A-B1E1128D4D8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786039" y="1807725"/>
            <a:ext cx="1319401" cy="1454581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152" b="0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4" name="object 3">
            <a:extLst>
              <a:ext uri="{FF2B5EF4-FFF2-40B4-BE49-F238E27FC236}">
                <a16:creationId xmlns:a16="http://schemas.microsoft.com/office/drawing/2014/main" id="{C053024A-1555-4C32-B225-4DF2F30A5822}"/>
              </a:ext>
            </a:extLst>
          </p:cNvPr>
          <p:cNvSpPr/>
          <p:nvPr userDrawn="1"/>
        </p:nvSpPr>
        <p:spPr>
          <a:xfrm>
            <a:off x="4921563" y="3620529"/>
            <a:ext cx="3426423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65" name="Picture Placeholder 28">
            <a:extLst>
              <a:ext uri="{FF2B5EF4-FFF2-40B4-BE49-F238E27FC236}">
                <a16:creationId xmlns:a16="http://schemas.microsoft.com/office/drawing/2014/main" id="{741BCEBE-D572-4281-A4E1-3EEB8701C7C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140944" y="3785948"/>
            <a:ext cx="1411760" cy="1201446"/>
          </a:xfr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66" name="Text Placeholder 56">
            <a:extLst>
              <a:ext uri="{FF2B5EF4-FFF2-40B4-BE49-F238E27FC236}">
                <a16:creationId xmlns:a16="http://schemas.microsoft.com/office/drawing/2014/main" id="{11A758AB-53FF-4BE3-B03D-0E7EE7DF5A56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790143" y="3785994"/>
            <a:ext cx="1319401" cy="1454581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152" b="0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9A0C03B8-E523-46FD-8028-4D89BFDE6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9">
            <a:extLst>
              <a:ext uri="{FF2B5EF4-FFF2-40B4-BE49-F238E27FC236}">
                <a16:creationId xmlns:a16="http://schemas.microsoft.com/office/drawing/2014/main" id="{48D142B9-CE8E-4C2D-8077-727BE1970E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8FE26A-260F-6EF3-04A5-37C212FBD31E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74AA605F-469B-3464-8DC0-AFF7386AFA99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4EC0D1F5-12CA-76DD-0A3D-DC4F14DF6AB3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C92574D2-21D1-D684-3CAC-E1E9CD8E328D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19766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layout purpl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5688A1B-535E-4548-B93D-4DFC0EC44B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object 9">
            <a:extLst>
              <a:ext uri="{FF2B5EF4-FFF2-40B4-BE49-F238E27FC236}">
                <a16:creationId xmlns:a16="http://schemas.microsoft.com/office/drawing/2014/main" id="{8ACFDB5C-40DE-4941-B63F-C5E4C41A346B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88D5B81-9BD9-4065-B837-612A6420C4CB}"/>
              </a:ext>
            </a:extLst>
          </p:cNvPr>
          <p:cNvSpPr/>
          <p:nvPr userDrawn="1"/>
        </p:nvSpPr>
        <p:spPr>
          <a:xfrm>
            <a:off x="1335669" y="1635952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21" name="Text Placeholder 56">
            <a:extLst>
              <a:ext uri="{FF2B5EF4-FFF2-40B4-BE49-F238E27FC236}">
                <a16:creationId xmlns:a16="http://schemas.microsoft.com/office/drawing/2014/main" id="{D014355B-33F0-4A77-999A-BE7648E3A0C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27010" y="1871336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342107CB-0DF1-4CB4-84B6-1A8A2F1CD4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37" name="object 3">
            <a:extLst>
              <a:ext uri="{FF2B5EF4-FFF2-40B4-BE49-F238E27FC236}">
                <a16:creationId xmlns:a16="http://schemas.microsoft.com/office/drawing/2014/main" id="{DCDC22B3-89BB-4A79-AE44-7DBE6256E4DA}"/>
              </a:ext>
            </a:extLst>
          </p:cNvPr>
          <p:cNvSpPr/>
          <p:nvPr userDrawn="1"/>
        </p:nvSpPr>
        <p:spPr>
          <a:xfrm>
            <a:off x="4933763" y="1645424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38" name="Text Placeholder 56">
            <a:extLst>
              <a:ext uri="{FF2B5EF4-FFF2-40B4-BE49-F238E27FC236}">
                <a16:creationId xmlns:a16="http://schemas.microsoft.com/office/drawing/2014/main" id="{28BE949A-95B7-49AC-8766-4F7161F5681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5225108" y="188080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object 3">
            <a:extLst>
              <a:ext uri="{FF2B5EF4-FFF2-40B4-BE49-F238E27FC236}">
                <a16:creationId xmlns:a16="http://schemas.microsoft.com/office/drawing/2014/main" id="{14E01A7B-FB93-4F41-8CB8-52E5788BB50A}"/>
              </a:ext>
            </a:extLst>
          </p:cNvPr>
          <p:cNvSpPr/>
          <p:nvPr userDrawn="1"/>
        </p:nvSpPr>
        <p:spPr>
          <a:xfrm>
            <a:off x="8531859" y="1645424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0" name="Text Placeholder 56">
            <a:extLst>
              <a:ext uri="{FF2B5EF4-FFF2-40B4-BE49-F238E27FC236}">
                <a16:creationId xmlns:a16="http://schemas.microsoft.com/office/drawing/2014/main" id="{0CD35E96-0058-4487-B563-3B837B56E01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823204" y="188080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2AA87A44-7D52-4BC5-A0E3-E0E957095CEF}"/>
              </a:ext>
            </a:extLst>
          </p:cNvPr>
          <p:cNvSpPr/>
          <p:nvPr userDrawn="1"/>
        </p:nvSpPr>
        <p:spPr>
          <a:xfrm>
            <a:off x="1335669" y="3703473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2" name="Text Placeholder 56">
            <a:extLst>
              <a:ext uri="{FF2B5EF4-FFF2-40B4-BE49-F238E27FC236}">
                <a16:creationId xmlns:a16="http://schemas.microsoft.com/office/drawing/2014/main" id="{D68F5715-22F2-44F5-95C3-AF819C242A8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627010" y="3938857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object 3">
            <a:extLst>
              <a:ext uri="{FF2B5EF4-FFF2-40B4-BE49-F238E27FC236}">
                <a16:creationId xmlns:a16="http://schemas.microsoft.com/office/drawing/2014/main" id="{61451958-2FF6-40D8-A866-C024683E67B2}"/>
              </a:ext>
            </a:extLst>
          </p:cNvPr>
          <p:cNvSpPr/>
          <p:nvPr userDrawn="1"/>
        </p:nvSpPr>
        <p:spPr>
          <a:xfrm>
            <a:off x="4933763" y="3712945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4" name="Text Placeholder 56">
            <a:extLst>
              <a:ext uri="{FF2B5EF4-FFF2-40B4-BE49-F238E27FC236}">
                <a16:creationId xmlns:a16="http://schemas.microsoft.com/office/drawing/2014/main" id="{4E694AAF-8F7D-41E3-9307-E53FF0556CE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225108" y="394832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BBA1D68C-46E7-4745-ADE4-ECC38FDFCABD}"/>
              </a:ext>
            </a:extLst>
          </p:cNvPr>
          <p:cNvSpPr/>
          <p:nvPr userDrawn="1"/>
        </p:nvSpPr>
        <p:spPr>
          <a:xfrm>
            <a:off x="8531859" y="3712945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6" name="Text Placeholder 56">
            <a:extLst>
              <a:ext uri="{FF2B5EF4-FFF2-40B4-BE49-F238E27FC236}">
                <a16:creationId xmlns:a16="http://schemas.microsoft.com/office/drawing/2014/main" id="{EA1D8E30-78C8-4ED3-9D39-4FF1A06FEA2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823204" y="394832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bg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18ECA8-4742-1EB9-3839-DF17AF08680C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4" name="object 6">
            <a:extLst>
              <a:ext uri="{FF2B5EF4-FFF2-40B4-BE49-F238E27FC236}">
                <a16:creationId xmlns:a16="http://schemas.microsoft.com/office/drawing/2014/main" id="{F21B08A2-6EC7-C1A2-0B5C-0659095E0187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9" name="object 7">
              <a:extLst>
                <a:ext uri="{FF2B5EF4-FFF2-40B4-BE49-F238E27FC236}">
                  <a16:creationId xmlns:a16="http://schemas.microsoft.com/office/drawing/2014/main" id="{DE91C1CB-7666-951C-743A-916CCCD8007B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B13F2FAF-CFEB-C84B-4C4A-ABA8F0E2ABDE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262716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layout grey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5688A1B-535E-4548-B93D-4DFC0EC44B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object 9">
            <a:extLst>
              <a:ext uri="{FF2B5EF4-FFF2-40B4-BE49-F238E27FC236}">
                <a16:creationId xmlns:a16="http://schemas.microsoft.com/office/drawing/2014/main" id="{8ACFDB5C-40DE-4941-B63F-C5E4C41A346B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88D5B81-9BD9-4065-B837-612A6420C4CB}"/>
              </a:ext>
            </a:extLst>
          </p:cNvPr>
          <p:cNvSpPr/>
          <p:nvPr userDrawn="1"/>
        </p:nvSpPr>
        <p:spPr>
          <a:xfrm>
            <a:off x="1335669" y="1635952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21" name="Text Placeholder 56">
            <a:extLst>
              <a:ext uri="{FF2B5EF4-FFF2-40B4-BE49-F238E27FC236}">
                <a16:creationId xmlns:a16="http://schemas.microsoft.com/office/drawing/2014/main" id="{D014355B-33F0-4A77-999A-BE7648E3A0C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27010" y="1871336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342107CB-0DF1-4CB4-84B6-1A8A2F1CD4D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37" name="object 3">
            <a:extLst>
              <a:ext uri="{FF2B5EF4-FFF2-40B4-BE49-F238E27FC236}">
                <a16:creationId xmlns:a16="http://schemas.microsoft.com/office/drawing/2014/main" id="{DCDC22B3-89BB-4A79-AE44-7DBE6256E4DA}"/>
              </a:ext>
            </a:extLst>
          </p:cNvPr>
          <p:cNvSpPr/>
          <p:nvPr userDrawn="1"/>
        </p:nvSpPr>
        <p:spPr>
          <a:xfrm>
            <a:off x="4933763" y="1645424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38" name="Text Placeholder 56">
            <a:extLst>
              <a:ext uri="{FF2B5EF4-FFF2-40B4-BE49-F238E27FC236}">
                <a16:creationId xmlns:a16="http://schemas.microsoft.com/office/drawing/2014/main" id="{28BE949A-95B7-49AC-8766-4F7161F5681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5225108" y="188080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object 3">
            <a:extLst>
              <a:ext uri="{FF2B5EF4-FFF2-40B4-BE49-F238E27FC236}">
                <a16:creationId xmlns:a16="http://schemas.microsoft.com/office/drawing/2014/main" id="{14E01A7B-FB93-4F41-8CB8-52E5788BB50A}"/>
              </a:ext>
            </a:extLst>
          </p:cNvPr>
          <p:cNvSpPr/>
          <p:nvPr userDrawn="1"/>
        </p:nvSpPr>
        <p:spPr>
          <a:xfrm>
            <a:off x="8531859" y="1645424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0" name="Text Placeholder 56">
            <a:extLst>
              <a:ext uri="{FF2B5EF4-FFF2-40B4-BE49-F238E27FC236}">
                <a16:creationId xmlns:a16="http://schemas.microsoft.com/office/drawing/2014/main" id="{0CD35E96-0058-4487-B563-3B837B56E01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823204" y="188080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2AA87A44-7D52-4BC5-A0E3-E0E957095CEF}"/>
              </a:ext>
            </a:extLst>
          </p:cNvPr>
          <p:cNvSpPr/>
          <p:nvPr userDrawn="1"/>
        </p:nvSpPr>
        <p:spPr>
          <a:xfrm>
            <a:off x="1335669" y="3703473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2" name="Text Placeholder 56">
            <a:extLst>
              <a:ext uri="{FF2B5EF4-FFF2-40B4-BE49-F238E27FC236}">
                <a16:creationId xmlns:a16="http://schemas.microsoft.com/office/drawing/2014/main" id="{D68F5715-22F2-44F5-95C3-AF819C242A8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627010" y="3938857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object 3">
            <a:extLst>
              <a:ext uri="{FF2B5EF4-FFF2-40B4-BE49-F238E27FC236}">
                <a16:creationId xmlns:a16="http://schemas.microsoft.com/office/drawing/2014/main" id="{61451958-2FF6-40D8-A866-C024683E67B2}"/>
              </a:ext>
            </a:extLst>
          </p:cNvPr>
          <p:cNvSpPr/>
          <p:nvPr userDrawn="1"/>
        </p:nvSpPr>
        <p:spPr>
          <a:xfrm>
            <a:off x="4933763" y="3712945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4" name="Text Placeholder 56">
            <a:extLst>
              <a:ext uri="{FF2B5EF4-FFF2-40B4-BE49-F238E27FC236}">
                <a16:creationId xmlns:a16="http://schemas.microsoft.com/office/drawing/2014/main" id="{4E694AAF-8F7D-41E3-9307-E53FF0556CE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225108" y="394832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BBA1D68C-46E7-4745-ADE4-ECC38FDFCABD}"/>
              </a:ext>
            </a:extLst>
          </p:cNvPr>
          <p:cNvSpPr/>
          <p:nvPr userDrawn="1"/>
        </p:nvSpPr>
        <p:spPr>
          <a:xfrm>
            <a:off x="8531859" y="3712945"/>
            <a:ext cx="3308422" cy="1841612"/>
          </a:xfrm>
          <a:custGeom>
            <a:avLst/>
            <a:gdLst/>
            <a:ahLst/>
            <a:cxnLst/>
            <a:rect l="l" t="t" r="r" b="b"/>
            <a:pathLst>
              <a:path w="5651500" h="2911475">
                <a:moveTo>
                  <a:pt x="5651178" y="0"/>
                </a:moveTo>
                <a:lnTo>
                  <a:pt x="0" y="0"/>
                </a:lnTo>
                <a:lnTo>
                  <a:pt x="0" y="2910906"/>
                </a:lnTo>
                <a:lnTo>
                  <a:pt x="5651178" y="2910906"/>
                </a:lnTo>
                <a:lnTo>
                  <a:pt x="5651178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46" name="Text Placeholder 56">
            <a:extLst>
              <a:ext uri="{FF2B5EF4-FFF2-40B4-BE49-F238E27FC236}">
                <a16:creationId xmlns:a16="http://schemas.microsoft.com/office/drawing/2014/main" id="{EA1D8E30-78C8-4ED3-9D39-4FF1A06FEA2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823204" y="3948328"/>
            <a:ext cx="2725739" cy="1370850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 sz="1485" b="1">
                <a:solidFill>
                  <a:schemeClr val="tx1"/>
                </a:solidFill>
              </a:defRPr>
            </a:lvl1pPr>
            <a:lvl2pPr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1F3BAE-8516-0A38-5A59-6A74F528157B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4" name="object 6">
            <a:extLst>
              <a:ext uri="{FF2B5EF4-FFF2-40B4-BE49-F238E27FC236}">
                <a16:creationId xmlns:a16="http://schemas.microsoft.com/office/drawing/2014/main" id="{370FD48D-F82F-6BBC-E1D4-6D200ABD2223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72C3D0B-464A-281E-FDD2-82993F65A8E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6" name="object 8">
              <a:extLst>
                <a:ext uri="{FF2B5EF4-FFF2-40B4-BE49-F238E27FC236}">
                  <a16:creationId xmlns:a16="http://schemas.microsoft.com/office/drawing/2014/main" id="{54556201-54B2-1B30-D6CA-18ED461A8376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246489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Layout with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21E4574F-6632-4B5C-8A24-5D3F098007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453174B0-6DE6-439F-8556-43C740B6391C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9B8B7E0-2CB2-4A6E-BD1A-3D3A436656C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8C7E192-0339-4BD1-A2E0-9908672286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9771" y="1626898"/>
            <a:ext cx="6934656" cy="68425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8000"/>
              </a:lnSpc>
              <a:spcBef>
                <a:spcPts val="646"/>
              </a:spcBef>
              <a:buNone/>
              <a:defRPr sz="1394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87319D46-606C-4B92-93F1-42B2D65525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39772" y="2518416"/>
            <a:ext cx="2898985" cy="21747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/>
            </a:lvl1pPr>
            <a:lvl2pPr>
              <a:defRPr sz="1152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6C6674B-CC9C-42D7-BB22-26EBA8988E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89935" y="2518416"/>
            <a:ext cx="2898985" cy="21747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/>
            </a:lvl1pPr>
            <a:lvl2pPr>
              <a:defRPr sz="1152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1">
            <a:extLst>
              <a:ext uri="{FF2B5EF4-FFF2-40B4-BE49-F238E27FC236}">
                <a16:creationId xmlns:a16="http://schemas.microsoft.com/office/drawing/2014/main" id="{DCA05D95-5BFA-4B4D-A4F9-7F88C435369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9772" y="2849480"/>
            <a:ext cx="2898985" cy="2420513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FontTx/>
              <a:buNone/>
              <a:defRPr sz="1152" b="0" baseline="0">
                <a:solidFill>
                  <a:schemeClr val="tx2"/>
                </a:solidFill>
              </a:defRPr>
            </a:lvl1pPr>
            <a:lvl2pPr marL="99798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1">
            <a:extLst>
              <a:ext uri="{FF2B5EF4-FFF2-40B4-BE49-F238E27FC236}">
                <a16:creationId xmlns:a16="http://schemas.microsoft.com/office/drawing/2014/main" id="{802CD150-BF84-4F03-A359-2EF8FEEA163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99" y="2849481"/>
            <a:ext cx="2898985" cy="2420513"/>
          </a:xfrm>
        </p:spPr>
        <p:txBody>
          <a:bodyPr lIns="0" tIns="0" rIns="0" bIns="0">
            <a:noAutofit/>
          </a:bodyPr>
          <a:lstStyle>
            <a:lvl1pPr marL="99798" indent="-99798">
              <a:spcBef>
                <a:spcPts val="700"/>
              </a:spcBef>
              <a:buFont typeface="Arial" panose="020B0604020202020204" pitchFamily="34" charset="0"/>
              <a:buChar char="•"/>
              <a:defRPr sz="1152" b="0" baseline="0">
                <a:solidFill>
                  <a:schemeClr val="tx2"/>
                </a:solidFill>
              </a:defRPr>
            </a:lvl1pPr>
            <a:lvl2pPr marL="221774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554435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1">
            <a:extLst>
              <a:ext uri="{FF2B5EF4-FFF2-40B4-BE49-F238E27FC236}">
                <a16:creationId xmlns:a16="http://schemas.microsoft.com/office/drawing/2014/main" id="{E6C6E266-8366-497A-9A80-3110EA7E77A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689935" y="2861030"/>
            <a:ext cx="2898985" cy="2408962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FontTx/>
              <a:buNone/>
              <a:defRPr sz="1152" b="0" baseline="0">
                <a:solidFill>
                  <a:schemeClr val="tx2"/>
                </a:solidFill>
              </a:defRPr>
            </a:lvl1pPr>
            <a:lvl2pPr marL="99798">
              <a:lnSpc>
                <a:spcPct val="101000"/>
              </a:lnSpc>
              <a:spcBef>
                <a:spcPts val="700"/>
              </a:spcBef>
              <a:defRPr sz="1152" baseline="0">
                <a:solidFill>
                  <a:schemeClr val="bg2">
                    <a:lumMod val="25000"/>
                  </a:schemeClr>
                </a:solidFill>
              </a:defRPr>
            </a:lvl2pPr>
            <a:lvl3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3pPr>
            <a:lvl4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4pPr>
            <a:lvl5pPr marL="443549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46DDAA-7C1D-6C73-B5E4-AE6222BF485A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  <p:grpSp>
        <p:nvGrpSpPr>
          <p:cNvPr id="4" name="object 6">
            <a:extLst>
              <a:ext uri="{FF2B5EF4-FFF2-40B4-BE49-F238E27FC236}">
                <a16:creationId xmlns:a16="http://schemas.microsoft.com/office/drawing/2014/main" id="{E1BB4ADD-E159-B399-2EEF-60E95AB8FF3D}"/>
              </a:ext>
            </a:extLst>
          </p:cNvPr>
          <p:cNvGrpSpPr/>
          <p:nvPr userDrawn="1"/>
        </p:nvGrpSpPr>
        <p:grpSpPr>
          <a:xfrm>
            <a:off x="10975558" y="6296581"/>
            <a:ext cx="872775" cy="228343"/>
            <a:chOff x="561026" y="10070855"/>
            <a:chExt cx="1439545" cy="37655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C627C4A8-1FCF-4ABC-4917-C22BBF823D6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6" name="object 8">
              <a:extLst>
                <a:ext uri="{FF2B5EF4-FFF2-40B4-BE49-F238E27FC236}">
                  <a16:creationId xmlns:a16="http://schemas.microsoft.com/office/drawing/2014/main" id="{21F1F864-6A59-B22A-25DD-69408BE3685D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</p:spTree>
    <p:extLst>
      <p:ext uri="{BB962C8B-B14F-4D97-AF65-F5344CB8AC3E}">
        <p14:creationId xmlns:p14="http://schemas.microsoft.com/office/powerpoint/2010/main" val="1830710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8C7FCC19-2189-467C-96D6-DADDAEEBD4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39773" y="979993"/>
            <a:ext cx="7026091" cy="470741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3789" b="0"/>
            </a:lvl1pPr>
            <a:lvl2pPr marL="277218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C8E1CC67-BB76-40B7-922D-194D9E7A56F1}"/>
              </a:ext>
            </a:extLst>
          </p:cNvPr>
          <p:cNvSpPr/>
          <p:nvPr userDrawn="1"/>
        </p:nvSpPr>
        <p:spPr>
          <a:xfrm>
            <a:off x="1" y="1596865"/>
            <a:ext cx="1206178" cy="3673131"/>
          </a:xfrm>
          <a:custGeom>
            <a:avLst/>
            <a:gdLst/>
            <a:ahLst/>
            <a:cxnLst/>
            <a:rect l="l" t="t" r="r" b="b"/>
            <a:pathLst>
              <a:path w="1989455" h="6057265">
                <a:moveTo>
                  <a:pt x="1977220" y="3028462"/>
                </a:moveTo>
                <a:lnTo>
                  <a:pt x="1928269" y="2943669"/>
                </a:lnTo>
                <a:lnTo>
                  <a:pt x="228750" y="0"/>
                </a:lnTo>
                <a:lnTo>
                  <a:pt x="0" y="0"/>
                </a:lnTo>
              </a:path>
              <a:path w="1989455" h="6057265">
                <a:moveTo>
                  <a:pt x="0" y="6056883"/>
                </a:moveTo>
                <a:lnTo>
                  <a:pt x="228750" y="6056883"/>
                </a:lnTo>
                <a:lnTo>
                  <a:pt x="1988874" y="3028462"/>
                </a:lnTo>
              </a:path>
            </a:pathLst>
          </a:custGeom>
          <a:ln w="26910">
            <a:solidFill>
              <a:srgbClr val="102F97"/>
            </a:solidFill>
          </a:ln>
        </p:spPr>
        <p:txBody>
          <a:bodyPr wrap="square" lIns="0" tIns="0" rIns="0" bIns="0" rtlCol="0"/>
          <a:lstStyle/>
          <a:p>
            <a:endParaRPr sz="1091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26F01241-8C45-4234-BAA6-7A52A1BB43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218" y="495623"/>
            <a:ext cx="2528271" cy="19176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152" b="0">
                <a:solidFill>
                  <a:schemeClr val="tx2"/>
                </a:solidFill>
              </a:defRPr>
            </a:lvl1pPr>
            <a:lvl2pPr marL="277218" indent="0">
              <a:buNone/>
              <a:defRPr/>
            </a:lvl2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952CFCF-922D-4B8B-9E5E-EBBA9F543C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39770" y="1626898"/>
            <a:ext cx="9882727" cy="3642711"/>
          </a:xfrm>
        </p:spPr>
        <p:txBody>
          <a:bodyPr lIns="0" tIns="0" rIns="0" bIns="0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defRPr/>
            </a:lvl1pPr>
            <a:lvl2pPr marL="0" indent="0">
              <a:lnSpc>
                <a:spcPct val="101000"/>
              </a:lnSpc>
              <a:spcBef>
                <a:spcPts val="700"/>
              </a:spcBef>
              <a:buFontTx/>
              <a:buNone/>
              <a:defRPr sz="1152"/>
            </a:lvl2pPr>
            <a:lvl3pPr marL="99798" indent="-99798">
              <a:lnSpc>
                <a:spcPct val="101000"/>
              </a:lnSpc>
              <a:spcBef>
                <a:spcPts val="700"/>
              </a:spcBef>
              <a:defRPr sz="1152"/>
            </a:lvl3pPr>
            <a:lvl4pPr marL="221774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4pPr>
            <a:lvl5pPr marL="332660" indent="-99798">
              <a:lnSpc>
                <a:spcPct val="101000"/>
              </a:lnSpc>
              <a:spcBef>
                <a:spcPts val="700"/>
              </a:spcBef>
              <a:defRPr sz="1152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object 6">
            <a:extLst>
              <a:ext uri="{FF2B5EF4-FFF2-40B4-BE49-F238E27FC236}">
                <a16:creationId xmlns:a16="http://schemas.microsoft.com/office/drawing/2014/main" id="{77B8CD50-06B5-427F-8C51-F1D050BB1944}"/>
              </a:ext>
            </a:extLst>
          </p:cNvPr>
          <p:cNvGrpSpPr/>
          <p:nvPr userDrawn="1"/>
        </p:nvGrpSpPr>
        <p:grpSpPr>
          <a:xfrm>
            <a:off x="10961246" y="6465185"/>
            <a:ext cx="872775" cy="228343"/>
            <a:chOff x="561026" y="10070855"/>
            <a:chExt cx="1439545" cy="376555"/>
          </a:xfrm>
        </p:grpSpPr>
        <p:pic>
          <p:nvPicPr>
            <p:cNvPr id="11" name="object 7">
              <a:extLst>
                <a:ext uri="{FF2B5EF4-FFF2-40B4-BE49-F238E27FC236}">
                  <a16:creationId xmlns:a16="http://schemas.microsoft.com/office/drawing/2014/main" id="{C68A9C26-2BAA-4F82-901A-6EAFC196AEF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7010" y="10200026"/>
              <a:ext cx="93766" cy="124425"/>
            </a:xfrm>
            <a:prstGeom prst="rect">
              <a:avLst/>
            </a:prstGeom>
          </p:spPr>
        </p:pic>
        <p:sp>
          <p:nvSpPr>
            <p:cNvPr id="13" name="object 8">
              <a:extLst>
                <a:ext uri="{FF2B5EF4-FFF2-40B4-BE49-F238E27FC236}">
                  <a16:creationId xmlns:a16="http://schemas.microsoft.com/office/drawing/2014/main" id="{43C5D1B9-9DDA-4518-8D33-E04FACDF08B1}"/>
                </a:ext>
              </a:extLst>
            </p:cNvPr>
            <p:cNvSpPr/>
            <p:nvPr/>
          </p:nvSpPr>
          <p:spPr>
            <a:xfrm>
              <a:off x="561022" y="10070865"/>
              <a:ext cx="1439545" cy="376555"/>
            </a:xfrm>
            <a:custGeom>
              <a:avLst/>
              <a:gdLst/>
              <a:ahLst/>
              <a:cxnLst/>
              <a:rect l="l" t="t" r="r" b="b"/>
              <a:pathLst>
                <a:path w="1439545" h="376554">
                  <a:moveTo>
                    <a:pt x="376072" y="188531"/>
                  </a:moveTo>
                  <a:lnTo>
                    <a:pt x="372643" y="150660"/>
                  </a:lnTo>
                  <a:lnTo>
                    <a:pt x="362318" y="115938"/>
                  </a:lnTo>
                  <a:lnTo>
                    <a:pt x="346379" y="86817"/>
                  </a:lnTo>
                  <a:lnTo>
                    <a:pt x="346379" y="190436"/>
                  </a:lnTo>
                  <a:lnTo>
                    <a:pt x="345668" y="208026"/>
                  </a:lnTo>
                  <a:lnTo>
                    <a:pt x="334911" y="247853"/>
                  </a:lnTo>
                  <a:lnTo>
                    <a:pt x="303339" y="281343"/>
                  </a:lnTo>
                  <a:lnTo>
                    <a:pt x="260286" y="299529"/>
                  </a:lnTo>
                  <a:lnTo>
                    <a:pt x="216141" y="305854"/>
                  </a:lnTo>
                  <a:lnTo>
                    <a:pt x="202857" y="306222"/>
                  </a:lnTo>
                  <a:lnTo>
                    <a:pt x="59321" y="306222"/>
                  </a:lnTo>
                  <a:lnTo>
                    <a:pt x="59321" y="78473"/>
                  </a:lnTo>
                  <a:lnTo>
                    <a:pt x="202857" y="78473"/>
                  </a:lnTo>
                  <a:lnTo>
                    <a:pt x="257225" y="82511"/>
                  </a:lnTo>
                  <a:lnTo>
                    <a:pt x="294741" y="96304"/>
                  </a:lnTo>
                  <a:lnTo>
                    <a:pt x="329057" y="127635"/>
                  </a:lnTo>
                  <a:lnTo>
                    <a:pt x="344843" y="168554"/>
                  </a:lnTo>
                  <a:lnTo>
                    <a:pt x="346379" y="190436"/>
                  </a:lnTo>
                  <a:lnTo>
                    <a:pt x="346379" y="86817"/>
                  </a:lnTo>
                  <a:lnTo>
                    <a:pt x="320573" y="55524"/>
                  </a:lnTo>
                  <a:lnTo>
                    <a:pt x="260172" y="13754"/>
                  </a:lnTo>
                  <a:lnTo>
                    <a:pt x="187566" y="0"/>
                  </a:lnTo>
                  <a:lnTo>
                    <a:pt x="150241" y="3416"/>
                  </a:lnTo>
                  <a:lnTo>
                    <a:pt x="84201" y="31089"/>
                  </a:lnTo>
                  <a:lnTo>
                    <a:pt x="31089" y="84251"/>
                  </a:lnTo>
                  <a:lnTo>
                    <a:pt x="3429" y="150660"/>
                  </a:lnTo>
                  <a:lnTo>
                    <a:pt x="0" y="188531"/>
                  </a:lnTo>
                  <a:lnTo>
                    <a:pt x="3429" y="225844"/>
                  </a:lnTo>
                  <a:lnTo>
                    <a:pt x="31089" y="291884"/>
                  </a:lnTo>
                  <a:lnTo>
                    <a:pt x="84201" y="344995"/>
                  </a:lnTo>
                  <a:lnTo>
                    <a:pt x="150241" y="372656"/>
                  </a:lnTo>
                  <a:lnTo>
                    <a:pt x="187566" y="376085"/>
                  </a:lnTo>
                  <a:lnTo>
                    <a:pt x="225437" y="372656"/>
                  </a:lnTo>
                  <a:lnTo>
                    <a:pt x="260172" y="362318"/>
                  </a:lnTo>
                  <a:lnTo>
                    <a:pt x="291846" y="344995"/>
                  </a:lnTo>
                  <a:lnTo>
                    <a:pt x="320573" y="320598"/>
                  </a:lnTo>
                  <a:lnTo>
                    <a:pt x="332790" y="306222"/>
                  </a:lnTo>
                  <a:lnTo>
                    <a:pt x="344982" y="291884"/>
                  </a:lnTo>
                  <a:lnTo>
                    <a:pt x="362318" y="260299"/>
                  </a:lnTo>
                  <a:lnTo>
                    <a:pt x="372643" y="225844"/>
                  </a:lnTo>
                  <a:lnTo>
                    <a:pt x="376072" y="188531"/>
                  </a:lnTo>
                  <a:close/>
                </a:path>
                <a:path w="1439545" h="376554">
                  <a:moveTo>
                    <a:pt x="504825" y="78473"/>
                  </a:moveTo>
                  <a:lnTo>
                    <a:pt x="408152" y="78473"/>
                  </a:lnTo>
                  <a:lnTo>
                    <a:pt x="408152" y="306222"/>
                  </a:lnTo>
                  <a:lnTo>
                    <a:pt x="504825" y="306222"/>
                  </a:lnTo>
                  <a:lnTo>
                    <a:pt x="504825" y="78473"/>
                  </a:lnTo>
                  <a:close/>
                </a:path>
                <a:path w="1439545" h="376554">
                  <a:moveTo>
                    <a:pt x="819480" y="231571"/>
                  </a:moveTo>
                  <a:lnTo>
                    <a:pt x="800633" y="191096"/>
                  </a:lnTo>
                  <a:lnTo>
                    <a:pt x="751840" y="167767"/>
                  </a:lnTo>
                  <a:lnTo>
                    <a:pt x="706297" y="157721"/>
                  </a:lnTo>
                  <a:lnTo>
                    <a:pt x="665226" y="150533"/>
                  </a:lnTo>
                  <a:lnTo>
                    <a:pt x="656082" y="148564"/>
                  </a:lnTo>
                  <a:lnTo>
                    <a:pt x="649439" y="146240"/>
                  </a:lnTo>
                  <a:lnTo>
                    <a:pt x="640511" y="140677"/>
                  </a:lnTo>
                  <a:lnTo>
                    <a:pt x="637654" y="137820"/>
                  </a:lnTo>
                  <a:lnTo>
                    <a:pt x="637654" y="129171"/>
                  </a:lnTo>
                  <a:lnTo>
                    <a:pt x="640511" y="124409"/>
                  </a:lnTo>
                  <a:lnTo>
                    <a:pt x="652030" y="118668"/>
                  </a:lnTo>
                  <a:lnTo>
                    <a:pt x="659663" y="116751"/>
                  </a:lnTo>
                  <a:lnTo>
                    <a:pt x="671144" y="116751"/>
                  </a:lnTo>
                  <a:lnTo>
                    <a:pt x="709447" y="127571"/>
                  </a:lnTo>
                  <a:lnTo>
                    <a:pt x="718997" y="145465"/>
                  </a:lnTo>
                  <a:lnTo>
                    <a:pt x="809904" y="142582"/>
                  </a:lnTo>
                  <a:lnTo>
                    <a:pt x="786612" y="100063"/>
                  </a:lnTo>
                  <a:lnTo>
                    <a:pt x="733831" y="78359"/>
                  </a:lnTo>
                  <a:lnTo>
                    <a:pt x="680720" y="73698"/>
                  </a:lnTo>
                  <a:lnTo>
                    <a:pt x="658126" y="74244"/>
                  </a:lnTo>
                  <a:lnTo>
                    <a:pt x="619760" y="78943"/>
                  </a:lnTo>
                  <a:lnTo>
                    <a:pt x="579869" y="94145"/>
                  </a:lnTo>
                  <a:lnTo>
                    <a:pt x="552132" y="123913"/>
                  </a:lnTo>
                  <a:lnTo>
                    <a:pt x="548665" y="140677"/>
                  </a:lnTo>
                  <a:lnTo>
                    <a:pt x="550291" y="153212"/>
                  </a:lnTo>
                  <a:lnTo>
                    <a:pt x="575462" y="184696"/>
                  </a:lnTo>
                  <a:lnTo>
                    <a:pt x="611581" y="199999"/>
                  </a:lnTo>
                  <a:lnTo>
                    <a:pt x="666356" y="212458"/>
                  </a:lnTo>
                  <a:lnTo>
                    <a:pt x="683958" y="215468"/>
                  </a:lnTo>
                  <a:lnTo>
                    <a:pt x="698068" y="218668"/>
                  </a:lnTo>
                  <a:lnTo>
                    <a:pt x="708761" y="221881"/>
                  </a:lnTo>
                  <a:lnTo>
                    <a:pt x="716127" y="224904"/>
                  </a:lnTo>
                  <a:lnTo>
                    <a:pt x="722833" y="229679"/>
                  </a:lnTo>
                  <a:lnTo>
                    <a:pt x="726643" y="235394"/>
                  </a:lnTo>
                  <a:lnTo>
                    <a:pt x="726643" y="247853"/>
                  </a:lnTo>
                  <a:lnTo>
                    <a:pt x="683590" y="264121"/>
                  </a:lnTo>
                  <a:lnTo>
                    <a:pt x="670128" y="263372"/>
                  </a:lnTo>
                  <a:lnTo>
                    <a:pt x="633222" y="240436"/>
                  </a:lnTo>
                  <a:lnTo>
                    <a:pt x="628091" y="225844"/>
                  </a:lnTo>
                  <a:lnTo>
                    <a:pt x="537184" y="229679"/>
                  </a:lnTo>
                  <a:lnTo>
                    <a:pt x="558165" y="274891"/>
                  </a:lnTo>
                  <a:lnTo>
                    <a:pt x="590169" y="296595"/>
                  </a:lnTo>
                  <a:lnTo>
                    <a:pt x="644829" y="307682"/>
                  </a:lnTo>
                  <a:lnTo>
                    <a:pt x="681672" y="309105"/>
                  </a:lnTo>
                  <a:lnTo>
                    <a:pt x="703567" y="308546"/>
                  </a:lnTo>
                  <a:lnTo>
                    <a:pt x="757262" y="299529"/>
                  </a:lnTo>
                  <a:lnTo>
                    <a:pt x="794270" y="280555"/>
                  </a:lnTo>
                  <a:lnTo>
                    <a:pt x="818553" y="242163"/>
                  </a:lnTo>
                  <a:lnTo>
                    <a:pt x="819480" y="231571"/>
                  </a:lnTo>
                  <a:close/>
                </a:path>
                <a:path w="1439545" h="376554">
                  <a:moveTo>
                    <a:pt x="1144651" y="78473"/>
                  </a:moveTo>
                  <a:lnTo>
                    <a:pt x="1038440" y="78473"/>
                  </a:lnTo>
                  <a:lnTo>
                    <a:pt x="976236" y="155041"/>
                  </a:lnTo>
                  <a:lnTo>
                    <a:pt x="913079" y="78473"/>
                  </a:lnTo>
                  <a:lnTo>
                    <a:pt x="804938" y="78473"/>
                  </a:lnTo>
                  <a:lnTo>
                    <a:pt x="927430" y="209562"/>
                  </a:lnTo>
                  <a:lnTo>
                    <a:pt x="927430" y="306235"/>
                  </a:lnTo>
                  <a:lnTo>
                    <a:pt x="1024077" y="306235"/>
                  </a:lnTo>
                  <a:lnTo>
                    <a:pt x="1024077" y="209562"/>
                  </a:lnTo>
                  <a:lnTo>
                    <a:pt x="1144651" y="78473"/>
                  </a:lnTo>
                  <a:close/>
                </a:path>
                <a:path w="1439545" h="376554">
                  <a:moveTo>
                    <a:pt x="1407922" y="231571"/>
                  </a:moveTo>
                  <a:lnTo>
                    <a:pt x="1389075" y="191096"/>
                  </a:lnTo>
                  <a:lnTo>
                    <a:pt x="1340281" y="167767"/>
                  </a:lnTo>
                  <a:lnTo>
                    <a:pt x="1294739" y="157721"/>
                  </a:lnTo>
                  <a:lnTo>
                    <a:pt x="1254086" y="150533"/>
                  </a:lnTo>
                  <a:lnTo>
                    <a:pt x="1244892" y="148564"/>
                  </a:lnTo>
                  <a:lnTo>
                    <a:pt x="1238021" y="146240"/>
                  </a:lnTo>
                  <a:lnTo>
                    <a:pt x="1233766" y="143535"/>
                  </a:lnTo>
                  <a:lnTo>
                    <a:pt x="1228991" y="140665"/>
                  </a:lnTo>
                  <a:lnTo>
                    <a:pt x="1226083" y="137820"/>
                  </a:lnTo>
                  <a:lnTo>
                    <a:pt x="1226083" y="129171"/>
                  </a:lnTo>
                  <a:lnTo>
                    <a:pt x="1228991" y="124409"/>
                  </a:lnTo>
                  <a:lnTo>
                    <a:pt x="1234732" y="121539"/>
                  </a:lnTo>
                  <a:lnTo>
                    <a:pt x="1239507" y="118656"/>
                  </a:lnTo>
                  <a:lnTo>
                    <a:pt x="1249070" y="116751"/>
                  </a:lnTo>
                  <a:lnTo>
                    <a:pt x="1259586" y="116751"/>
                  </a:lnTo>
                  <a:lnTo>
                    <a:pt x="1297495" y="127571"/>
                  </a:lnTo>
                  <a:lnTo>
                    <a:pt x="1307426" y="145465"/>
                  </a:lnTo>
                  <a:lnTo>
                    <a:pt x="1397381" y="142582"/>
                  </a:lnTo>
                  <a:lnTo>
                    <a:pt x="1374241" y="100063"/>
                  </a:lnTo>
                  <a:lnTo>
                    <a:pt x="1322146" y="78359"/>
                  </a:lnTo>
                  <a:lnTo>
                    <a:pt x="1269161" y="73698"/>
                  </a:lnTo>
                  <a:lnTo>
                    <a:pt x="1246568" y="74256"/>
                  </a:lnTo>
                  <a:lnTo>
                    <a:pt x="1208214" y="78943"/>
                  </a:lnTo>
                  <a:lnTo>
                    <a:pt x="1168095" y="94145"/>
                  </a:lnTo>
                  <a:lnTo>
                    <a:pt x="1140688" y="123926"/>
                  </a:lnTo>
                  <a:lnTo>
                    <a:pt x="1137107" y="140665"/>
                  </a:lnTo>
                  <a:lnTo>
                    <a:pt x="1138872" y="153212"/>
                  </a:lnTo>
                  <a:lnTo>
                    <a:pt x="1163904" y="184696"/>
                  </a:lnTo>
                  <a:lnTo>
                    <a:pt x="1199908" y="199999"/>
                  </a:lnTo>
                  <a:lnTo>
                    <a:pt x="1253845" y="212445"/>
                  </a:lnTo>
                  <a:lnTo>
                    <a:pt x="1272006" y="215468"/>
                  </a:lnTo>
                  <a:lnTo>
                    <a:pt x="1286383" y="218668"/>
                  </a:lnTo>
                  <a:lnTo>
                    <a:pt x="1297178" y="221881"/>
                  </a:lnTo>
                  <a:lnTo>
                    <a:pt x="1304582" y="224904"/>
                  </a:lnTo>
                  <a:lnTo>
                    <a:pt x="1311275" y="229679"/>
                  </a:lnTo>
                  <a:lnTo>
                    <a:pt x="1315097" y="235407"/>
                  </a:lnTo>
                  <a:lnTo>
                    <a:pt x="1315097" y="247853"/>
                  </a:lnTo>
                  <a:lnTo>
                    <a:pt x="1272057" y="264121"/>
                  </a:lnTo>
                  <a:lnTo>
                    <a:pt x="1258735" y="263372"/>
                  </a:lnTo>
                  <a:lnTo>
                    <a:pt x="1221689" y="240436"/>
                  </a:lnTo>
                  <a:lnTo>
                    <a:pt x="1216507" y="225844"/>
                  </a:lnTo>
                  <a:lnTo>
                    <a:pt x="1124673" y="229679"/>
                  </a:lnTo>
                  <a:lnTo>
                    <a:pt x="1146213" y="274891"/>
                  </a:lnTo>
                  <a:lnTo>
                    <a:pt x="1178610" y="296595"/>
                  </a:lnTo>
                  <a:lnTo>
                    <a:pt x="1233271" y="307682"/>
                  </a:lnTo>
                  <a:lnTo>
                    <a:pt x="1270139" y="309092"/>
                  </a:lnTo>
                  <a:lnTo>
                    <a:pt x="1292021" y="308546"/>
                  </a:lnTo>
                  <a:lnTo>
                    <a:pt x="1344752" y="299529"/>
                  </a:lnTo>
                  <a:lnTo>
                    <a:pt x="1382699" y="280555"/>
                  </a:lnTo>
                  <a:lnTo>
                    <a:pt x="1406855" y="242163"/>
                  </a:lnTo>
                  <a:lnTo>
                    <a:pt x="1407922" y="231571"/>
                  </a:lnTo>
                  <a:close/>
                </a:path>
                <a:path w="1439545" h="376554">
                  <a:moveTo>
                    <a:pt x="1425486" y="51841"/>
                  </a:moveTo>
                  <a:lnTo>
                    <a:pt x="1417726" y="38823"/>
                  </a:lnTo>
                  <a:lnTo>
                    <a:pt x="1416672" y="37693"/>
                  </a:lnTo>
                  <a:lnTo>
                    <a:pt x="1415237" y="36880"/>
                  </a:lnTo>
                  <a:lnTo>
                    <a:pt x="1414640" y="36550"/>
                  </a:lnTo>
                  <a:lnTo>
                    <a:pt x="1423212" y="22161"/>
                  </a:lnTo>
                  <a:lnTo>
                    <a:pt x="1422209" y="19761"/>
                  </a:lnTo>
                  <a:lnTo>
                    <a:pt x="1422095" y="19469"/>
                  </a:lnTo>
                  <a:lnTo>
                    <a:pt x="1417599" y="15506"/>
                  </a:lnTo>
                  <a:lnTo>
                    <a:pt x="1416748" y="15240"/>
                  </a:lnTo>
                  <a:lnTo>
                    <a:pt x="1416748" y="23723"/>
                  </a:lnTo>
                  <a:lnTo>
                    <a:pt x="1416748" y="27914"/>
                  </a:lnTo>
                  <a:lnTo>
                    <a:pt x="1416164" y="29425"/>
                  </a:lnTo>
                  <a:lnTo>
                    <a:pt x="1413840" y="31343"/>
                  </a:lnTo>
                  <a:lnTo>
                    <a:pt x="1411986" y="31826"/>
                  </a:lnTo>
                  <a:lnTo>
                    <a:pt x="1401191" y="31826"/>
                  </a:lnTo>
                  <a:lnTo>
                    <a:pt x="1401191" y="19761"/>
                  </a:lnTo>
                  <a:lnTo>
                    <a:pt x="1411986" y="19761"/>
                  </a:lnTo>
                  <a:lnTo>
                    <a:pt x="1413840" y="20231"/>
                  </a:lnTo>
                  <a:lnTo>
                    <a:pt x="1416164" y="22174"/>
                  </a:lnTo>
                  <a:lnTo>
                    <a:pt x="1416748" y="23723"/>
                  </a:lnTo>
                  <a:lnTo>
                    <a:pt x="1416748" y="15240"/>
                  </a:lnTo>
                  <a:lnTo>
                    <a:pt x="1414411" y="14503"/>
                  </a:lnTo>
                  <a:lnTo>
                    <a:pt x="1394714" y="14503"/>
                  </a:lnTo>
                  <a:lnTo>
                    <a:pt x="1394714" y="51841"/>
                  </a:lnTo>
                  <a:lnTo>
                    <a:pt x="1401191" y="51841"/>
                  </a:lnTo>
                  <a:lnTo>
                    <a:pt x="1401191" y="36880"/>
                  </a:lnTo>
                  <a:lnTo>
                    <a:pt x="1407160" y="36880"/>
                  </a:lnTo>
                  <a:lnTo>
                    <a:pt x="1418234" y="51841"/>
                  </a:lnTo>
                  <a:lnTo>
                    <a:pt x="1425486" y="51841"/>
                  </a:lnTo>
                  <a:close/>
                </a:path>
                <a:path w="1439545" h="376554">
                  <a:moveTo>
                    <a:pt x="1439481" y="28651"/>
                  </a:moveTo>
                  <a:lnTo>
                    <a:pt x="1438668" y="24498"/>
                  </a:lnTo>
                  <a:lnTo>
                    <a:pt x="1435468" y="16865"/>
                  </a:lnTo>
                  <a:lnTo>
                    <a:pt x="1435176" y="16433"/>
                  </a:lnTo>
                  <a:lnTo>
                    <a:pt x="1435176" y="37566"/>
                  </a:lnTo>
                  <a:lnTo>
                    <a:pt x="1434592" y="40690"/>
                  </a:lnTo>
                  <a:lnTo>
                    <a:pt x="1411820" y="60845"/>
                  </a:lnTo>
                  <a:lnTo>
                    <a:pt x="1404010" y="60845"/>
                  </a:lnTo>
                  <a:lnTo>
                    <a:pt x="1380566" y="37566"/>
                  </a:lnTo>
                  <a:lnTo>
                    <a:pt x="1380578" y="28651"/>
                  </a:lnTo>
                  <a:lnTo>
                    <a:pt x="1404010" y="5600"/>
                  </a:lnTo>
                  <a:lnTo>
                    <a:pt x="1411820" y="5600"/>
                  </a:lnTo>
                  <a:lnTo>
                    <a:pt x="1435176" y="37566"/>
                  </a:lnTo>
                  <a:lnTo>
                    <a:pt x="1435176" y="16433"/>
                  </a:lnTo>
                  <a:lnTo>
                    <a:pt x="1412405" y="1663"/>
                  </a:lnTo>
                  <a:lnTo>
                    <a:pt x="1403426" y="1663"/>
                  </a:lnTo>
                  <a:lnTo>
                    <a:pt x="1376438" y="37985"/>
                  </a:lnTo>
                  <a:lnTo>
                    <a:pt x="1377149" y="41706"/>
                  </a:lnTo>
                  <a:lnTo>
                    <a:pt x="1403426" y="64782"/>
                  </a:lnTo>
                  <a:lnTo>
                    <a:pt x="1412405" y="64782"/>
                  </a:lnTo>
                  <a:lnTo>
                    <a:pt x="1439392" y="37985"/>
                  </a:lnTo>
                  <a:lnTo>
                    <a:pt x="1439481" y="28651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1091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1073CF9-B6B6-E3E3-76EA-42735F577D33}"/>
              </a:ext>
            </a:extLst>
          </p:cNvPr>
          <p:cNvSpPr txBox="1"/>
          <p:nvPr userDrawn="1"/>
        </p:nvSpPr>
        <p:spPr>
          <a:xfrm>
            <a:off x="340142" y="6528061"/>
            <a:ext cx="2818136" cy="1025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7700" marR="0" lvl="0" indent="0" algn="l" defTabSz="554435" rtl="0" eaLnBrk="1" fontAlgn="auto" latinLnBrk="0" hangingPunct="1">
              <a:lnSpc>
                <a:spcPts val="834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©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Digital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Intelligence</a:t>
            </a:r>
            <a:r>
              <a:rPr kumimoji="0" lang="en-US" sz="728" b="0" i="0" u="none" strike="noStrike" kern="1200" cap="none" spc="-6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728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Systems,</a:t>
            </a:r>
            <a:r>
              <a:rPr kumimoji="0" lang="en-US" sz="728" b="0" i="0" u="none" strike="noStrike" kern="1200" cap="none" spc="-3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LLC. | 2023</a:t>
            </a:r>
          </a:p>
        </p:txBody>
      </p:sp>
    </p:spTree>
    <p:extLst>
      <p:ext uri="{BB962C8B-B14F-4D97-AF65-F5344CB8AC3E}">
        <p14:creationId xmlns:p14="http://schemas.microsoft.com/office/powerpoint/2010/main" val="53657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CD4EA4-19F9-4A79-8DDA-C3E53C37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20" y="364850"/>
            <a:ext cx="10512188" cy="1325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549B5-AF17-4D34-A5D2-6A9E2850C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320" y="1825208"/>
            <a:ext cx="10512188" cy="4352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461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72" r:id="rId3"/>
    <p:sldLayoutId id="2147483675" r:id="rId4"/>
    <p:sldLayoutId id="2147483673" r:id="rId5"/>
    <p:sldLayoutId id="2147483674" r:id="rId6"/>
    <p:sldLayoutId id="2147483678" r:id="rId7"/>
    <p:sldLayoutId id="2147483676" r:id="rId8"/>
    <p:sldLayoutId id="2147483677" r:id="rId9"/>
    <p:sldLayoutId id="2147483679" r:id="rId10"/>
  </p:sldLayoutIdLst>
  <p:txStyles>
    <p:titleStyle>
      <a:lvl1pPr algn="l" defTabSz="554435" rtl="0" eaLnBrk="1" latinLnBrk="0" hangingPunct="1">
        <a:lnSpc>
          <a:spcPct val="90000"/>
        </a:lnSpc>
        <a:spcBef>
          <a:spcPct val="0"/>
        </a:spcBef>
        <a:buNone/>
        <a:defRPr sz="37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554435" rtl="0" eaLnBrk="1" latinLnBrk="0" hangingPunct="1">
        <a:lnSpc>
          <a:spcPct val="90000"/>
        </a:lnSpc>
        <a:spcBef>
          <a:spcPts val="606"/>
        </a:spcBef>
        <a:buFontTx/>
        <a:buNone/>
        <a:defRPr sz="1485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554435" rtl="0" eaLnBrk="1" latinLnBrk="0" hangingPunct="1">
        <a:lnSpc>
          <a:spcPct val="101000"/>
        </a:lnSpc>
        <a:spcBef>
          <a:spcPts val="700"/>
        </a:spcBef>
        <a:buFontTx/>
        <a:buNone/>
        <a:defRPr sz="1394" kern="1200">
          <a:solidFill>
            <a:schemeClr val="tx2"/>
          </a:solidFill>
          <a:latin typeface="+mn-lt"/>
          <a:ea typeface="+mn-ea"/>
          <a:cs typeface="+mn-cs"/>
        </a:defRPr>
      </a:lvl2pPr>
      <a:lvl3pPr marL="99798" indent="-99798" algn="l" defTabSz="554435" rtl="0" eaLnBrk="1" latinLnBrk="0" hangingPunct="1">
        <a:lnSpc>
          <a:spcPct val="101000"/>
        </a:lnSpc>
        <a:spcBef>
          <a:spcPts val="700"/>
        </a:spcBef>
        <a:buFont typeface="Arial" panose="020B0604020202020204" pitchFamily="34" charset="0"/>
        <a:buChar char="•"/>
        <a:defRPr sz="1152" kern="1200">
          <a:solidFill>
            <a:schemeClr val="tx2"/>
          </a:solidFill>
          <a:latin typeface="+mn-lt"/>
          <a:ea typeface="+mn-ea"/>
          <a:cs typeface="+mn-cs"/>
        </a:defRPr>
      </a:lvl3pPr>
      <a:lvl4pPr marL="970262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4pPr>
      <a:lvl5pPr marL="1247480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5pPr>
      <a:lvl6pPr marL="1524698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6pPr>
      <a:lvl7pPr marL="1801915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7pPr>
      <a:lvl8pPr marL="2079133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8pPr>
      <a:lvl9pPr marL="2356350" indent="-138608" algn="l" defTabSz="554435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1pPr>
      <a:lvl2pPr marL="277218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2pPr>
      <a:lvl3pPr marL="554435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3pPr>
      <a:lvl4pPr marL="831653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4pPr>
      <a:lvl5pPr marL="1108869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5pPr>
      <a:lvl6pPr marL="1386089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6pPr>
      <a:lvl7pPr marL="1663306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7pPr>
      <a:lvl8pPr marL="1940524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8pPr>
      <a:lvl9pPr marL="2217741" algn="l" defTabSz="554435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356065-4EBF-4A19-A9F3-4CDF862B8B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0839" y="6200937"/>
            <a:ext cx="2383448" cy="2110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23-Jun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187A809-BCB8-9EC6-D4ED-32851145E009}"/>
              </a:ext>
            </a:extLst>
          </p:cNvPr>
          <p:cNvGrpSpPr/>
          <p:nvPr/>
        </p:nvGrpSpPr>
        <p:grpSpPr>
          <a:xfrm>
            <a:off x="989012" y="1447800"/>
            <a:ext cx="2785815" cy="719784"/>
            <a:chOff x="2198878" y="4563302"/>
            <a:chExt cx="4594889" cy="1187203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82AE9155-87D1-547B-9396-676D1863FAC8}"/>
                </a:ext>
              </a:extLst>
            </p:cNvPr>
            <p:cNvSpPr/>
            <p:nvPr userDrawn="1"/>
          </p:nvSpPr>
          <p:spPr>
            <a:xfrm>
              <a:off x="2198878" y="4563302"/>
              <a:ext cx="4494530" cy="1187203"/>
            </a:xfrm>
            <a:custGeom>
              <a:avLst/>
              <a:gdLst/>
              <a:ahLst/>
              <a:cxnLst/>
              <a:rect l="l" t="t" r="r" b="b"/>
              <a:pathLst>
                <a:path w="4494530" h="1202054">
                  <a:moveTo>
                    <a:pt x="797229" y="614616"/>
                  </a:moveTo>
                  <a:lnTo>
                    <a:pt x="794283" y="560539"/>
                  </a:lnTo>
                  <a:lnTo>
                    <a:pt x="785037" y="516763"/>
                  </a:lnTo>
                  <a:lnTo>
                    <a:pt x="768908" y="482155"/>
                  </a:lnTo>
                  <a:lnTo>
                    <a:pt x="715568" y="437286"/>
                  </a:lnTo>
                  <a:lnTo>
                    <a:pt x="676960" y="423849"/>
                  </a:lnTo>
                  <a:lnTo>
                    <a:pt x="629754" y="415556"/>
                  </a:lnTo>
                  <a:lnTo>
                    <a:pt x="574268" y="412737"/>
                  </a:lnTo>
                  <a:lnTo>
                    <a:pt x="497916" y="412737"/>
                  </a:lnTo>
                  <a:lnTo>
                    <a:pt x="497916" y="810298"/>
                  </a:lnTo>
                  <a:lnTo>
                    <a:pt x="574268" y="810298"/>
                  </a:lnTo>
                  <a:lnTo>
                    <a:pt x="618947" y="809625"/>
                  </a:lnTo>
                  <a:lnTo>
                    <a:pt x="687654" y="802563"/>
                  </a:lnTo>
                  <a:lnTo>
                    <a:pt x="729919" y="786384"/>
                  </a:lnTo>
                  <a:lnTo>
                    <a:pt x="762825" y="758850"/>
                  </a:lnTo>
                  <a:lnTo>
                    <a:pt x="785622" y="718197"/>
                  </a:lnTo>
                  <a:lnTo>
                    <a:pt x="796036" y="655269"/>
                  </a:lnTo>
                  <a:lnTo>
                    <a:pt x="797229" y="614616"/>
                  </a:lnTo>
                  <a:close/>
                </a:path>
                <a:path w="4494530" h="1202054">
                  <a:moveTo>
                    <a:pt x="1200442" y="602411"/>
                  </a:moveTo>
                  <a:lnTo>
                    <a:pt x="1198702" y="552792"/>
                  </a:lnTo>
                  <a:lnTo>
                    <a:pt x="1193457" y="504786"/>
                  </a:lnTo>
                  <a:lnTo>
                    <a:pt x="1184681" y="458419"/>
                  </a:lnTo>
                  <a:lnTo>
                    <a:pt x="1172387" y="413626"/>
                  </a:lnTo>
                  <a:lnTo>
                    <a:pt x="1156525" y="370420"/>
                  </a:lnTo>
                  <a:lnTo>
                    <a:pt x="1137107" y="328777"/>
                  </a:lnTo>
                  <a:lnTo>
                    <a:pt x="1114082" y="288671"/>
                  </a:lnTo>
                  <a:lnTo>
                    <a:pt x="1105687" y="276517"/>
                  </a:lnTo>
                  <a:lnTo>
                    <a:pt x="1105687" y="608495"/>
                  </a:lnTo>
                  <a:lnTo>
                    <a:pt x="1103414" y="664679"/>
                  </a:lnTo>
                  <a:lnTo>
                    <a:pt x="1096556" y="713994"/>
                  </a:lnTo>
                  <a:lnTo>
                    <a:pt x="1085100" y="756424"/>
                  </a:lnTo>
                  <a:lnTo>
                    <a:pt x="1069047" y="791946"/>
                  </a:lnTo>
                  <a:lnTo>
                    <a:pt x="1025537" y="850023"/>
                  </a:lnTo>
                  <a:lnTo>
                    <a:pt x="968298" y="898931"/>
                  </a:lnTo>
                  <a:lnTo>
                    <a:pt x="935634" y="919632"/>
                  </a:lnTo>
                  <a:lnTo>
                    <a:pt x="866914" y="948410"/>
                  </a:lnTo>
                  <a:lnTo>
                    <a:pt x="781596" y="966838"/>
                  </a:lnTo>
                  <a:lnTo>
                    <a:pt x="734631" y="973480"/>
                  </a:lnTo>
                  <a:lnTo>
                    <a:pt x="689940" y="977265"/>
                  </a:lnTo>
                  <a:lnTo>
                    <a:pt x="647547" y="978471"/>
                  </a:lnTo>
                  <a:lnTo>
                    <a:pt x="189395" y="978471"/>
                  </a:lnTo>
                  <a:lnTo>
                    <a:pt x="189395" y="250761"/>
                  </a:lnTo>
                  <a:lnTo>
                    <a:pt x="647547" y="250761"/>
                  </a:lnTo>
                  <a:lnTo>
                    <a:pt x="711149" y="252006"/>
                  </a:lnTo>
                  <a:lnTo>
                    <a:pt x="768997" y="256108"/>
                  </a:lnTo>
                  <a:lnTo>
                    <a:pt x="821105" y="263652"/>
                  </a:lnTo>
                  <a:lnTo>
                    <a:pt x="867498" y="275234"/>
                  </a:lnTo>
                  <a:lnTo>
                    <a:pt x="905306" y="290195"/>
                  </a:lnTo>
                  <a:lnTo>
                    <a:pt x="940828" y="307721"/>
                  </a:lnTo>
                  <a:lnTo>
                    <a:pt x="974039" y="328104"/>
                  </a:lnTo>
                  <a:lnTo>
                    <a:pt x="1004938" y="351675"/>
                  </a:lnTo>
                  <a:lnTo>
                    <a:pt x="1050366" y="407809"/>
                  </a:lnTo>
                  <a:lnTo>
                    <a:pt x="1084326" y="470916"/>
                  </a:lnTo>
                  <a:lnTo>
                    <a:pt x="1100747" y="538556"/>
                  </a:lnTo>
                  <a:lnTo>
                    <a:pt x="1105687" y="608495"/>
                  </a:lnTo>
                  <a:lnTo>
                    <a:pt x="1105687" y="276517"/>
                  </a:lnTo>
                  <a:lnTo>
                    <a:pt x="1057198" y="213004"/>
                  </a:lnTo>
                  <a:lnTo>
                    <a:pt x="1023302" y="177419"/>
                  </a:lnTo>
                  <a:lnTo>
                    <a:pt x="987755" y="143446"/>
                  </a:lnTo>
                  <a:lnTo>
                    <a:pt x="950709" y="113144"/>
                  </a:lnTo>
                  <a:lnTo>
                    <a:pt x="912164" y="86474"/>
                  </a:lnTo>
                  <a:lnTo>
                    <a:pt x="872109" y="63423"/>
                  </a:lnTo>
                  <a:lnTo>
                    <a:pt x="830503" y="43967"/>
                  </a:lnTo>
                  <a:lnTo>
                    <a:pt x="787336" y="28092"/>
                  </a:lnTo>
                  <a:lnTo>
                    <a:pt x="742594" y="15773"/>
                  </a:lnTo>
                  <a:lnTo>
                    <a:pt x="696264" y="6997"/>
                  </a:lnTo>
                  <a:lnTo>
                    <a:pt x="648309" y="1752"/>
                  </a:lnTo>
                  <a:lnTo>
                    <a:pt x="598716" y="0"/>
                  </a:lnTo>
                  <a:lnTo>
                    <a:pt x="549960" y="1752"/>
                  </a:lnTo>
                  <a:lnTo>
                    <a:pt x="502666" y="6997"/>
                  </a:lnTo>
                  <a:lnTo>
                    <a:pt x="456844" y="15773"/>
                  </a:lnTo>
                  <a:lnTo>
                    <a:pt x="412483" y="28092"/>
                  </a:lnTo>
                  <a:lnTo>
                    <a:pt x="369595" y="43967"/>
                  </a:lnTo>
                  <a:lnTo>
                    <a:pt x="328168" y="63423"/>
                  </a:lnTo>
                  <a:lnTo>
                    <a:pt x="288213" y="86474"/>
                  </a:lnTo>
                  <a:lnTo>
                    <a:pt x="249732" y="113144"/>
                  </a:lnTo>
                  <a:lnTo>
                    <a:pt x="212712" y="143446"/>
                  </a:lnTo>
                  <a:lnTo>
                    <a:pt x="177152" y="177419"/>
                  </a:lnTo>
                  <a:lnTo>
                    <a:pt x="143256" y="213004"/>
                  </a:lnTo>
                  <a:lnTo>
                    <a:pt x="112991" y="250088"/>
                  </a:lnTo>
                  <a:lnTo>
                    <a:pt x="86360" y="288671"/>
                  </a:lnTo>
                  <a:lnTo>
                    <a:pt x="63334" y="328777"/>
                  </a:lnTo>
                  <a:lnTo>
                    <a:pt x="43903" y="370420"/>
                  </a:lnTo>
                  <a:lnTo>
                    <a:pt x="28054" y="413626"/>
                  </a:lnTo>
                  <a:lnTo>
                    <a:pt x="15748" y="458419"/>
                  </a:lnTo>
                  <a:lnTo>
                    <a:pt x="6985" y="504786"/>
                  </a:lnTo>
                  <a:lnTo>
                    <a:pt x="1739" y="552792"/>
                  </a:lnTo>
                  <a:lnTo>
                    <a:pt x="0" y="602411"/>
                  </a:lnTo>
                  <a:lnTo>
                    <a:pt x="1739" y="651192"/>
                  </a:lnTo>
                  <a:lnTo>
                    <a:pt x="6985" y="698512"/>
                  </a:lnTo>
                  <a:lnTo>
                    <a:pt x="15748" y="744372"/>
                  </a:lnTo>
                  <a:lnTo>
                    <a:pt x="28054" y="788771"/>
                  </a:lnTo>
                  <a:lnTo>
                    <a:pt x="43903" y="831697"/>
                  </a:lnTo>
                  <a:lnTo>
                    <a:pt x="63334" y="873163"/>
                  </a:lnTo>
                  <a:lnTo>
                    <a:pt x="86360" y="913168"/>
                  </a:lnTo>
                  <a:lnTo>
                    <a:pt x="112991" y="951712"/>
                  </a:lnTo>
                  <a:lnTo>
                    <a:pt x="143256" y="988783"/>
                  </a:lnTo>
                  <a:lnTo>
                    <a:pt x="177152" y="1024382"/>
                  </a:lnTo>
                  <a:lnTo>
                    <a:pt x="212712" y="1058303"/>
                  </a:lnTo>
                  <a:lnTo>
                    <a:pt x="249732" y="1088580"/>
                  </a:lnTo>
                  <a:lnTo>
                    <a:pt x="288213" y="1115225"/>
                  </a:lnTo>
                  <a:lnTo>
                    <a:pt x="328168" y="1138250"/>
                  </a:lnTo>
                  <a:lnTo>
                    <a:pt x="369595" y="1157693"/>
                  </a:lnTo>
                  <a:lnTo>
                    <a:pt x="412483" y="1173568"/>
                  </a:lnTo>
                  <a:lnTo>
                    <a:pt x="456844" y="1185875"/>
                  </a:lnTo>
                  <a:lnTo>
                    <a:pt x="502666" y="1194650"/>
                  </a:lnTo>
                  <a:lnTo>
                    <a:pt x="549960" y="1199896"/>
                  </a:lnTo>
                  <a:lnTo>
                    <a:pt x="598716" y="1201648"/>
                  </a:lnTo>
                  <a:lnTo>
                    <a:pt x="648309" y="1199896"/>
                  </a:lnTo>
                  <a:lnTo>
                    <a:pt x="696264" y="1194650"/>
                  </a:lnTo>
                  <a:lnTo>
                    <a:pt x="742594" y="1185875"/>
                  </a:lnTo>
                  <a:lnTo>
                    <a:pt x="787336" y="1173568"/>
                  </a:lnTo>
                  <a:lnTo>
                    <a:pt x="830503" y="1157693"/>
                  </a:lnTo>
                  <a:lnTo>
                    <a:pt x="872109" y="1138250"/>
                  </a:lnTo>
                  <a:lnTo>
                    <a:pt x="912164" y="1115225"/>
                  </a:lnTo>
                  <a:lnTo>
                    <a:pt x="950709" y="1088580"/>
                  </a:lnTo>
                  <a:lnTo>
                    <a:pt x="987755" y="1058303"/>
                  </a:lnTo>
                  <a:lnTo>
                    <a:pt x="1023302" y="1024382"/>
                  </a:lnTo>
                  <a:lnTo>
                    <a:pt x="1057198" y="988783"/>
                  </a:lnTo>
                  <a:lnTo>
                    <a:pt x="1087450" y="951712"/>
                  </a:lnTo>
                  <a:lnTo>
                    <a:pt x="1114082" y="913168"/>
                  </a:lnTo>
                  <a:lnTo>
                    <a:pt x="1137107" y="873163"/>
                  </a:lnTo>
                  <a:lnTo>
                    <a:pt x="1156525" y="831697"/>
                  </a:lnTo>
                  <a:lnTo>
                    <a:pt x="1172387" y="788771"/>
                  </a:lnTo>
                  <a:lnTo>
                    <a:pt x="1184681" y="744372"/>
                  </a:lnTo>
                  <a:lnTo>
                    <a:pt x="1193457" y="698512"/>
                  </a:lnTo>
                  <a:lnTo>
                    <a:pt x="1198702" y="651192"/>
                  </a:lnTo>
                  <a:lnTo>
                    <a:pt x="1200442" y="602411"/>
                  </a:lnTo>
                  <a:close/>
                </a:path>
                <a:path w="4494530" h="1202054">
                  <a:moveTo>
                    <a:pt x="1611426" y="250761"/>
                  </a:moveTo>
                  <a:lnTo>
                    <a:pt x="1302867" y="250761"/>
                  </a:lnTo>
                  <a:lnTo>
                    <a:pt x="1302867" y="978471"/>
                  </a:lnTo>
                  <a:lnTo>
                    <a:pt x="1611426" y="978471"/>
                  </a:lnTo>
                  <a:lnTo>
                    <a:pt x="1611426" y="250761"/>
                  </a:lnTo>
                  <a:close/>
                </a:path>
                <a:path w="4494530" h="1202054">
                  <a:moveTo>
                    <a:pt x="2615869" y="739914"/>
                  </a:moveTo>
                  <a:lnTo>
                    <a:pt x="2606675" y="683018"/>
                  </a:lnTo>
                  <a:lnTo>
                    <a:pt x="2579116" y="632942"/>
                  </a:lnTo>
                  <a:lnTo>
                    <a:pt x="2526474" y="589381"/>
                  </a:lnTo>
                  <a:lnTo>
                    <a:pt x="2491524" y="569302"/>
                  </a:lnTo>
                  <a:lnTo>
                    <a:pt x="2450846" y="550379"/>
                  </a:lnTo>
                  <a:lnTo>
                    <a:pt x="2379700" y="531012"/>
                  </a:lnTo>
                  <a:lnTo>
                    <a:pt x="2334412" y="520573"/>
                  </a:lnTo>
                  <a:lnTo>
                    <a:pt x="2282748" y="509625"/>
                  </a:lnTo>
                  <a:lnTo>
                    <a:pt x="2224811" y="498157"/>
                  </a:lnTo>
                  <a:lnTo>
                    <a:pt x="2160676" y="486156"/>
                  </a:lnTo>
                  <a:lnTo>
                    <a:pt x="2123452" y="481012"/>
                  </a:lnTo>
                  <a:lnTo>
                    <a:pt x="2094255" y="474713"/>
                  </a:lnTo>
                  <a:lnTo>
                    <a:pt x="2049602" y="451739"/>
                  </a:lnTo>
                  <a:lnTo>
                    <a:pt x="2035441" y="428078"/>
                  </a:lnTo>
                  <a:lnTo>
                    <a:pt x="2037156" y="416687"/>
                  </a:lnTo>
                  <a:lnTo>
                    <a:pt x="2062962" y="388340"/>
                  </a:lnTo>
                  <a:lnTo>
                    <a:pt x="2117052" y="374142"/>
                  </a:lnTo>
                  <a:lnTo>
                    <a:pt x="2142325" y="373049"/>
                  </a:lnTo>
                  <a:lnTo>
                    <a:pt x="2174519" y="374243"/>
                  </a:lnTo>
                  <a:lnTo>
                    <a:pt x="2227402" y="384644"/>
                  </a:lnTo>
                  <a:lnTo>
                    <a:pt x="2264587" y="407606"/>
                  </a:lnTo>
                  <a:lnTo>
                    <a:pt x="2288362" y="443077"/>
                  </a:lnTo>
                  <a:lnTo>
                    <a:pt x="2295093" y="464820"/>
                  </a:lnTo>
                  <a:lnTo>
                    <a:pt x="2585262" y="455587"/>
                  </a:lnTo>
                  <a:lnTo>
                    <a:pt x="2569629" y="402272"/>
                  </a:lnTo>
                  <a:lnTo>
                    <a:pt x="2545143" y="356984"/>
                  </a:lnTo>
                  <a:lnTo>
                    <a:pt x="2510929" y="319722"/>
                  </a:lnTo>
                  <a:lnTo>
                    <a:pt x="2466111" y="290512"/>
                  </a:lnTo>
                  <a:lnTo>
                    <a:pt x="2429992" y="274751"/>
                  </a:lnTo>
                  <a:lnTo>
                    <a:pt x="2388768" y="261289"/>
                  </a:lnTo>
                  <a:lnTo>
                    <a:pt x="2342438" y="250380"/>
                  </a:lnTo>
                  <a:lnTo>
                    <a:pt x="2291016" y="242265"/>
                  </a:lnTo>
                  <a:lnTo>
                    <a:pt x="2234501" y="237210"/>
                  </a:lnTo>
                  <a:lnTo>
                    <a:pt x="2172881" y="235470"/>
                  </a:lnTo>
                  <a:lnTo>
                    <a:pt x="2114651" y="236601"/>
                  </a:lnTo>
                  <a:lnTo>
                    <a:pt x="2060956" y="240080"/>
                  </a:lnTo>
                  <a:lnTo>
                    <a:pt x="2011946" y="246049"/>
                  </a:lnTo>
                  <a:lnTo>
                    <a:pt x="1967750" y="254660"/>
                  </a:lnTo>
                  <a:lnTo>
                    <a:pt x="1928533" y="266052"/>
                  </a:lnTo>
                  <a:lnTo>
                    <a:pt x="1887321" y="282714"/>
                  </a:lnTo>
                  <a:lnTo>
                    <a:pt x="1850999" y="300812"/>
                  </a:lnTo>
                  <a:lnTo>
                    <a:pt x="1794129" y="342480"/>
                  </a:lnTo>
                  <a:lnTo>
                    <a:pt x="1762442" y="395947"/>
                  </a:lnTo>
                  <a:lnTo>
                    <a:pt x="1751380" y="449491"/>
                  </a:lnTo>
                  <a:lnTo>
                    <a:pt x="1756587" y="489546"/>
                  </a:lnTo>
                  <a:lnTo>
                    <a:pt x="1772373" y="526707"/>
                  </a:lnTo>
                  <a:lnTo>
                    <a:pt x="1799043" y="560425"/>
                  </a:lnTo>
                  <a:lnTo>
                    <a:pt x="1836902" y="590143"/>
                  </a:lnTo>
                  <a:lnTo>
                    <a:pt x="1907387" y="623989"/>
                  </a:lnTo>
                  <a:lnTo>
                    <a:pt x="1952218" y="639038"/>
                  </a:lnTo>
                  <a:lnTo>
                    <a:pt x="2003666" y="653084"/>
                  </a:lnTo>
                  <a:lnTo>
                    <a:pt x="2061895" y="666292"/>
                  </a:lnTo>
                  <a:lnTo>
                    <a:pt x="2127072" y="678815"/>
                  </a:lnTo>
                  <a:lnTo>
                    <a:pt x="2183244" y="688467"/>
                  </a:lnTo>
                  <a:lnTo>
                    <a:pt x="2228265" y="698703"/>
                  </a:lnTo>
                  <a:lnTo>
                    <a:pt x="2285923" y="718604"/>
                  </a:lnTo>
                  <a:lnTo>
                    <a:pt x="2317242" y="756793"/>
                  </a:lnTo>
                  <a:lnTo>
                    <a:pt x="2319477" y="770496"/>
                  </a:lnTo>
                  <a:lnTo>
                    <a:pt x="2316759" y="785520"/>
                  </a:lnTo>
                  <a:lnTo>
                    <a:pt x="2282863" y="822528"/>
                  </a:lnTo>
                  <a:lnTo>
                    <a:pt x="2239327" y="838949"/>
                  </a:lnTo>
                  <a:lnTo>
                    <a:pt x="2182063" y="843915"/>
                  </a:lnTo>
                  <a:lnTo>
                    <a:pt x="2139099" y="841540"/>
                  </a:lnTo>
                  <a:lnTo>
                    <a:pt x="2070354" y="820724"/>
                  </a:lnTo>
                  <a:lnTo>
                    <a:pt x="2031949" y="786104"/>
                  </a:lnTo>
                  <a:lnTo>
                    <a:pt x="2012365" y="746925"/>
                  </a:lnTo>
                  <a:lnTo>
                    <a:pt x="2004898" y="721614"/>
                  </a:lnTo>
                  <a:lnTo>
                    <a:pt x="1714741" y="733869"/>
                  </a:lnTo>
                  <a:lnTo>
                    <a:pt x="1726768" y="786599"/>
                  </a:lnTo>
                  <a:lnTo>
                    <a:pt x="1749094" y="834758"/>
                  </a:lnTo>
                  <a:lnTo>
                    <a:pt x="1781733" y="878332"/>
                  </a:lnTo>
                  <a:lnTo>
                    <a:pt x="1824659" y="917321"/>
                  </a:lnTo>
                  <a:lnTo>
                    <a:pt x="1893785" y="951344"/>
                  </a:lnTo>
                  <a:lnTo>
                    <a:pt x="1937283" y="964272"/>
                  </a:lnTo>
                  <a:lnTo>
                    <a:pt x="1987042" y="974420"/>
                  </a:lnTo>
                  <a:lnTo>
                    <a:pt x="2043252" y="981735"/>
                  </a:lnTo>
                  <a:lnTo>
                    <a:pt x="2106142" y="986155"/>
                  </a:lnTo>
                  <a:lnTo>
                    <a:pt x="2175929" y="987640"/>
                  </a:lnTo>
                  <a:lnTo>
                    <a:pt x="2232406" y="986510"/>
                  </a:lnTo>
                  <a:lnTo>
                    <a:pt x="2284628" y="983043"/>
                  </a:lnTo>
                  <a:lnTo>
                    <a:pt x="2332748" y="977074"/>
                  </a:lnTo>
                  <a:lnTo>
                    <a:pt x="2376894" y="968463"/>
                  </a:lnTo>
                  <a:lnTo>
                    <a:pt x="2417229" y="957059"/>
                  </a:lnTo>
                  <a:lnTo>
                    <a:pt x="2461209" y="941044"/>
                  </a:lnTo>
                  <a:lnTo>
                    <a:pt x="2500871" y="920737"/>
                  </a:lnTo>
                  <a:lnTo>
                    <a:pt x="2535364" y="896429"/>
                  </a:lnTo>
                  <a:lnTo>
                    <a:pt x="2563850" y="868387"/>
                  </a:lnTo>
                  <a:lnTo>
                    <a:pt x="2587460" y="838009"/>
                  </a:lnTo>
                  <a:lnTo>
                    <a:pt x="2612898" y="773760"/>
                  </a:lnTo>
                  <a:lnTo>
                    <a:pt x="2615869" y="739914"/>
                  </a:lnTo>
                  <a:close/>
                </a:path>
                <a:path w="4494530" h="1202054">
                  <a:moveTo>
                    <a:pt x="3653802" y="250761"/>
                  </a:moveTo>
                  <a:lnTo>
                    <a:pt x="3314750" y="250761"/>
                  </a:lnTo>
                  <a:lnTo>
                    <a:pt x="3116199" y="495414"/>
                  </a:lnTo>
                  <a:lnTo>
                    <a:pt x="2914612" y="250761"/>
                  </a:lnTo>
                  <a:lnTo>
                    <a:pt x="2569400" y="250761"/>
                  </a:lnTo>
                  <a:lnTo>
                    <a:pt x="2960420" y="669594"/>
                  </a:lnTo>
                  <a:lnTo>
                    <a:pt x="2960420" y="978471"/>
                  </a:lnTo>
                  <a:lnTo>
                    <a:pt x="3268903" y="978471"/>
                  </a:lnTo>
                  <a:lnTo>
                    <a:pt x="3268903" y="669594"/>
                  </a:lnTo>
                  <a:lnTo>
                    <a:pt x="3653802" y="250761"/>
                  </a:lnTo>
                  <a:close/>
                </a:path>
                <a:path w="4494530" h="1202054">
                  <a:moveTo>
                    <a:pt x="4494161" y="739927"/>
                  </a:moveTo>
                  <a:lnTo>
                    <a:pt x="4484979" y="683018"/>
                  </a:lnTo>
                  <a:lnTo>
                    <a:pt x="4457522" y="632917"/>
                  </a:lnTo>
                  <a:lnTo>
                    <a:pt x="4404804" y="589381"/>
                  </a:lnTo>
                  <a:lnTo>
                    <a:pt x="4369867" y="569302"/>
                  </a:lnTo>
                  <a:lnTo>
                    <a:pt x="4329188" y="550392"/>
                  </a:lnTo>
                  <a:lnTo>
                    <a:pt x="4258018" y="531025"/>
                  </a:lnTo>
                  <a:lnTo>
                    <a:pt x="4212729" y="520573"/>
                  </a:lnTo>
                  <a:lnTo>
                    <a:pt x="4161078" y="509625"/>
                  </a:lnTo>
                  <a:lnTo>
                    <a:pt x="4103154" y="498144"/>
                  </a:lnTo>
                  <a:lnTo>
                    <a:pt x="4039044" y="486156"/>
                  </a:lnTo>
                  <a:lnTo>
                    <a:pt x="4003103" y="480999"/>
                  </a:lnTo>
                  <a:lnTo>
                    <a:pt x="3973741" y="474713"/>
                  </a:lnTo>
                  <a:lnTo>
                    <a:pt x="3938244" y="458647"/>
                  </a:lnTo>
                  <a:lnTo>
                    <a:pt x="3913733" y="428066"/>
                  </a:lnTo>
                  <a:lnTo>
                    <a:pt x="3915473" y="416687"/>
                  </a:lnTo>
                  <a:lnTo>
                    <a:pt x="3941305" y="388327"/>
                  </a:lnTo>
                  <a:lnTo>
                    <a:pt x="3996271" y="374154"/>
                  </a:lnTo>
                  <a:lnTo>
                    <a:pt x="4020680" y="373062"/>
                  </a:lnTo>
                  <a:lnTo>
                    <a:pt x="4051109" y="374243"/>
                  </a:lnTo>
                  <a:lnTo>
                    <a:pt x="4102760" y="384644"/>
                  </a:lnTo>
                  <a:lnTo>
                    <a:pt x="4141647" y="407606"/>
                  </a:lnTo>
                  <a:lnTo>
                    <a:pt x="4166628" y="443077"/>
                  </a:lnTo>
                  <a:lnTo>
                    <a:pt x="4173397" y="464807"/>
                  </a:lnTo>
                  <a:lnTo>
                    <a:pt x="4460519" y="455587"/>
                  </a:lnTo>
                  <a:lnTo>
                    <a:pt x="4446219" y="402272"/>
                  </a:lnTo>
                  <a:lnTo>
                    <a:pt x="4421594" y="356984"/>
                  </a:lnTo>
                  <a:lnTo>
                    <a:pt x="4386656" y="319735"/>
                  </a:lnTo>
                  <a:lnTo>
                    <a:pt x="4341444" y="290512"/>
                  </a:lnTo>
                  <a:lnTo>
                    <a:pt x="4306570" y="274751"/>
                  </a:lnTo>
                  <a:lnTo>
                    <a:pt x="4266196" y="261289"/>
                  </a:lnTo>
                  <a:lnTo>
                    <a:pt x="4220388" y="250380"/>
                  </a:lnTo>
                  <a:lnTo>
                    <a:pt x="4169232" y="242265"/>
                  </a:lnTo>
                  <a:lnTo>
                    <a:pt x="4112818" y="237223"/>
                  </a:lnTo>
                  <a:lnTo>
                    <a:pt x="4051249" y="235483"/>
                  </a:lnTo>
                  <a:lnTo>
                    <a:pt x="3992981" y="236601"/>
                  </a:lnTo>
                  <a:lnTo>
                    <a:pt x="3939273" y="240080"/>
                  </a:lnTo>
                  <a:lnTo>
                    <a:pt x="3890264" y="246049"/>
                  </a:lnTo>
                  <a:lnTo>
                    <a:pt x="3846080" y="254660"/>
                  </a:lnTo>
                  <a:lnTo>
                    <a:pt x="3806888" y="266039"/>
                  </a:lnTo>
                  <a:lnTo>
                    <a:pt x="3764470" y="282714"/>
                  </a:lnTo>
                  <a:lnTo>
                    <a:pt x="3728618" y="300824"/>
                  </a:lnTo>
                  <a:lnTo>
                    <a:pt x="3675494" y="342480"/>
                  </a:lnTo>
                  <a:lnTo>
                    <a:pt x="3641153" y="395960"/>
                  </a:lnTo>
                  <a:lnTo>
                    <a:pt x="3629736" y="449478"/>
                  </a:lnTo>
                  <a:lnTo>
                    <a:pt x="3635362" y="489546"/>
                  </a:lnTo>
                  <a:lnTo>
                    <a:pt x="3651885" y="526719"/>
                  </a:lnTo>
                  <a:lnTo>
                    <a:pt x="3678707" y="560438"/>
                  </a:lnTo>
                  <a:lnTo>
                    <a:pt x="3715245" y="590143"/>
                  </a:lnTo>
                  <a:lnTo>
                    <a:pt x="3785616" y="623989"/>
                  </a:lnTo>
                  <a:lnTo>
                    <a:pt x="3830180" y="639038"/>
                  </a:lnTo>
                  <a:lnTo>
                    <a:pt x="3881094" y="653084"/>
                  </a:lnTo>
                  <a:lnTo>
                    <a:pt x="3938447" y="666292"/>
                  </a:lnTo>
                  <a:lnTo>
                    <a:pt x="4002341" y="678827"/>
                  </a:lnTo>
                  <a:lnTo>
                    <a:pt x="4060304" y="688467"/>
                  </a:lnTo>
                  <a:lnTo>
                    <a:pt x="4106214" y="698703"/>
                  </a:lnTo>
                  <a:lnTo>
                    <a:pt x="4164279" y="718604"/>
                  </a:lnTo>
                  <a:lnTo>
                    <a:pt x="4195622" y="756793"/>
                  </a:lnTo>
                  <a:lnTo>
                    <a:pt x="4197858" y="770483"/>
                  </a:lnTo>
                  <a:lnTo>
                    <a:pt x="4195572" y="785520"/>
                  </a:lnTo>
                  <a:lnTo>
                    <a:pt x="4161269" y="822515"/>
                  </a:lnTo>
                  <a:lnTo>
                    <a:pt x="4117721" y="838949"/>
                  </a:lnTo>
                  <a:lnTo>
                    <a:pt x="4060456" y="843915"/>
                  </a:lnTo>
                  <a:lnTo>
                    <a:pt x="4017937" y="841527"/>
                  </a:lnTo>
                  <a:lnTo>
                    <a:pt x="3950055" y="820724"/>
                  </a:lnTo>
                  <a:lnTo>
                    <a:pt x="3910330" y="786117"/>
                  </a:lnTo>
                  <a:lnTo>
                    <a:pt x="3890734" y="746937"/>
                  </a:lnTo>
                  <a:lnTo>
                    <a:pt x="3883164" y="721626"/>
                  </a:lnTo>
                  <a:lnTo>
                    <a:pt x="3590010" y="733869"/>
                  </a:lnTo>
                  <a:lnTo>
                    <a:pt x="3603396" y="786612"/>
                  </a:lnTo>
                  <a:lnTo>
                    <a:pt x="3625926" y="834758"/>
                  </a:lnTo>
                  <a:lnTo>
                    <a:pt x="3658768" y="878332"/>
                  </a:lnTo>
                  <a:lnTo>
                    <a:pt x="3703066" y="917333"/>
                  </a:lnTo>
                  <a:lnTo>
                    <a:pt x="3772116" y="951344"/>
                  </a:lnTo>
                  <a:lnTo>
                    <a:pt x="3815613" y="964272"/>
                  </a:lnTo>
                  <a:lnTo>
                    <a:pt x="3865359" y="974420"/>
                  </a:lnTo>
                  <a:lnTo>
                    <a:pt x="3921582" y="981722"/>
                  </a:lnTo>
                  <a:lnTo>
                    <a:pt x="3984510" y="986155"/>
                  </a:lnTo>
                  <a:lnTo>
                    <a:pt x="4054348" y="987628"/>
                  </a:lnTo>
                  <a:lnTo>
                    <a:pt x="4110786" y="986510"/>
                  </a:lnTo>
                  <a:lnTo>
                    <a:pt x="4162831" y="983043"/>
                  </a:lnTo>
                  <a:lnTo>
                    <a:pt x="4210469" y="977074"/>
                  </a:lnTo>
                  <a:lnTo>
                    <a:pt x="4253712" y="968463"/>
                  </a:lnTo>
                  <a:lnTo>
                    <a:pt x="4292536" y="957059"/>
                  </a:lnTo>
                  <a:lnTo>
                    <a:pt x="4338282" y="941044"/>
                  </a:lnTo>
                  <a:lnTo>
                    <a:pt x="4378833" y="920737"/>
                  </a:lnTo>
                  <a:lnTo>
                    <a:pt x="4413656" y="896429"/>
                  </a:lnTo>
                  <a:lnTo>
                    <a:pt x="4442193" y="868387"/>
                  </a:lnTo>
                  <a:lnTo>
                    <a:pt x="4480776" y="806462"/>
                  </a:lnTo>
                  <a:lnTo>
                    <a:pt x="4490758" y="773760"/>
                  </a:lnTo>
                  <a:lnTo>
                    <a:pt x="4494161" y="739927"/>
                  </a:lnTo>
                  <a:close/>
                </a:path>
              </a:pathLst>
            </a:custGeom>
            <a:solidFill>
              <a:srgbClr val="102F97"/>
            </a:solidFill>
          </p:spPr>
          <p:txBody>
            <a:bodyPr wrap="square" lIns="0" tIns="0" rIns="0" bIns="0" rtlCol="0"/>
            <a:lstStyle/>
            <a:p>
              <a:endParaRPr sz="661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6" name="object 6">
              <a:extLst>
                <a:ext uri="{FF2B5EF4-FFF2-40B4-BE49-F238E27FC236}">
                  <a16:creationId xmlns:a16="http://schemas.microsoft.com/office/drawing/2014/main" id="{93896E0B-0FE7-C5DC-BA99-845AE327E90B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92371" y="4568563"/>
              <a:ext cx="201396" cy="199166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549B9D1-6DC0-4CBC-D0C9-9DC5BF5069F9}"/>
              </a:ext>
            </a:extLst>
          </p:cNvPr>
          <p:cNvSpPr txBox="1"/>
          <p:nvPr/>
        </p:nvSpPr>
        <p:spPr>
          <a:xfrm>
            <a:off x="836612" y="2514600"/>
            <a:ext cx="373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Housing Prices – Exploratory Data Analysis</a:t>
            </a:r>
            <a:endParaRPr lang="en-IN" sz="4000" b="1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562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ACCEA-35E6-66B1-53E0-49A0ADB5B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2" y="228600"/>
            <a:ext cx="7633296" cy="1325584"/>
          </a:xfrm>
        </p:spPr>
        <p:txBody>
          <a:bodyPr/>
          <a:lstStyle/>
          <a:p>
            <a:r>
              <a:rPr lang="en-US" dirty="0"/>
              <a:t>Agenda: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84C815-DEA3-6183-FC74-C3074647CF38}"/>
              </a:ext>
            </a:extLst>
          </p:cNvPr>
          <p:cNvSpPr txBox="1"/>
          <p:nvPr/>
        </p:nvSpPr>
        <p:spPr>
          <a:xfrm>
            <a:off x="1141412" y="2209800"/>
            <a:ext cx="5591595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/>
              <a:t>What is the broader problem?</a:t>
            </a:r>
          </a:p>
          <a:p>
            <a:endParaRPr lang="en-US" sz="3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000" dirty="0"/>
              <a:t>My methodology</a:t>
            </a:r>
          </a:p>
          <a:p>
            <a:endParaRPr lang="en-IN" sz="3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000" dirty="0"/>
              <a:t>A brief technical presentation</a:t>
            </a:r>
          </a:p>
          <a:p>
            <a:endParaRPr lang="en-IN" sz="3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000" dirty="0"/>
              <a:t>Takeaways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131538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073A55-55A4-29D6-737E-780ECA1742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1412" y="645933"/>
            <a:ext cx="7026091" cy="470741"/>
          </a:xfrm>
        </p:spPr>
        <p:txBody>
          <a:bodyPr/>
          <a:lstStyle/>
          <a:p>
            <a:r>
              <a:rPr lang="en-US" sz="4000" dirty="0"/>
              <a:t>The Problem</a:t>
            </a:r>
            <a:endParaRPr lang="en-IN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88302-AFF3-18D2-3BD5-FC0C839F1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A750C3-9981-FBDF-EC84-3097F4427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2412" y="1447800"/>
            <a:ext cx="9882727" cy="45720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Dataset consisting of information about various aspects of homes in a particular town: their features, neighborhoods, construction and renovation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Prices included in the data for some (training set) and not others (testing set)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How can one reliably predict the price of a home in this town, given all this data?</a:t>
            </a:r>
          </a:p>
          <a:p>
            <a:pPr marL="1981898" lvl="5" indent="-457200"/>
            <a:r>
              <a:rPr lang="en-IN" sz="2800" dirty="0"/>
              <a:t>Scope: EDA on given dataset</a:t>
            </a:r>
          </a:p>
          <a:p>
            <a:pPr marL="1981898" lvl="5" indent="-457200"/>
            <a:r>
              <a:rPr lang="en-IN" sz="2800" dirty="0"/>
              <a:t>Use-cases: Home appraisals for sellers and prospective buyers</a:t>
            </a:r>
          </a:p>
          <a:p>
            <a:pPr marL="1981898" lvl="5" indent="-457200"/>
            <a:endParaRPr lang="en-IN" sz="2206" dirty="0"/>
          </a:p>
        </p:txBody>
      </p:sp>
    </p:spTree>
    <p:extLst>
      <p:ext uri="{BB962C8B-B14F-4D97-AF65-F5344CB8AC3E}">
        <p14:creationId xmlns:p14="http://schemas.microsoft.com/office/powerpoint/2010/main" val="3574133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279ACC-78B0-AD43-F058-4560206D41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7612" y="591504"/>
            <a:ext cx="7026091" cy="470741"/>
          </a:xfrm>
        </p:spPr>
        <p:txBody>
          <a:bodyPr/>
          <a:lstStyle/>
          <a:p>
            <a:r>
              <a:rPr lang="en-US" sz="4000" dirty="0"/>
              <a:t>Basic Methodology</a:t>
            </a:r>
            <a:endParaRPr lang="en-IN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5F6E3-FFEE-FE76-9564-3906A73EE5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D67652-D081-D274-31BC-903267A157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9183" y="1158126"/>
            <a:ext cx="9882727" cy="364271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 Understanding</a:t>
            </a:r>
          </a:p>
          <a:p>
            <a:pPr marL="1981898" lvl="5" indent="-457200">
              <a:buFont typeface="Wingdings" panose="05000000000000000000" pitchFamily="2" charset="2"/>
              <a:buChar char="§"/>
            </a:pPr>
            <a:r>
              <a:rPr lang="en-US" sz="2406" dirty="0"/>
              <a:t>Figuring out the variables, data types and the meanings of labels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 Preparation</a:t>
            </a:r>
          </a:p>
          <a:p>
            <a:pPr marL="1981898" lvl="5" indent="-457200">
              <a:buFont typeface="Wingdings" panose="05000000000000000000" pitchFamily="2" charset="2"/>
              <a:buChar char="§"/>
            </a:pPr>
            <a:r>
              <a:rPr lang="en-US" sz="2400" dirty="0"/>
              <a:t>Converting and substituting for data types, dealing with duplicates, redundancy and incomplete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Relationships between variables</a:t>
            </a:r>
          </a:p>
          <a:p>
            <a:pPr marL="1981898" lvl="5" indent="-457200">
              <a:buFont typeface="Wingdings" panose="05000000000000000000" pitchFamily="2" charset="2"/>
              <a:buChar char="§"/>
            </a:pPr>
            <a:r>
              <a:rPr lang="en-US" sz="2406" dirty="0"/>
              <a:t>Finding relationships between similar variables, and starting to understand correlations in the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Question – Answer</a:t>
            </a:r>
          </a:p>
          <a:p>
            <a:pPr marL="1981898" lvl="5" indent="-457200">
              <a:buFont typeface="Wingdings" panose="05000000000000000000" pitchFamily="2" charset="2"/>
              <a:buChar char="§"/>
            </a:pPr>
            <a:r>
              <a:rPr lang="en-US" sz="2406" dirty="0"/>
              <a:t>Asking questions about the data (e.g. ‘quality’ vs ‘condition’) and attempting to answer those questions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52373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4074-C099-7A1E-1B70-15F463626B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93812" y="682427"/>
            <a:ext cx="7026091" cy="470741"/>
          </a:xfrm>
        </p:spPr>
        <p:txBody>
          <a:bodyPr/>
          <a:lstStyle/>
          <a:p>
            <a:r>
              <a:rPr lang="en-US" sz="4000" dirty="0"/>
              <a:t>Some Takeaways…</a:t>
            </a:r>
            <a:endParaRPr lang="en-IN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80F5B-43F5-63C4-6082-426E7227E76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27012" y="1773380"/>
            <a:ext cx="2725739" cy="1370850"/>
          </a:xfrm>
        </p:spPr>
        <p:txBody>
          <a:bodyPr/>
          <a:lstStyle/>
          <a:p>
            <a:r>
              <a:rPr lang="en-US" sz="1600" dirty="0"/>
              <a:t>Some </a:t>
            </a:r>
            <a:r>
              <a:rPr lang="en-US" sz="1600" u="sng" dirty="0"/>
              <a:t>important correlations:</a:t>
            </a:r>
          </a:p>
          <a:p>
            <a:r>
              <a:rPr lang="en-US" sz="1600" dirty="0"/>
              <a:t>Expected variables like living room and basement square footage, overall lot area and building quality</a:t>
            </a:r>
            <a:endParaRPr lang="en-IN" sz="1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C5ED40-2B8E-6786-9B01-14CCA0054ED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sz="1600" dirty="0"/>
              <a:t>- Non-numerical data often has to be </a:t>
            </a:r>
            <a:r>
              <a:rPr lang="en-US" sz="1600" u="sng" dirty="0"/>
              <a:t>converted to a quantifiable form </a:t>
            </a:r>
            <a:r>
              <a:rPr lang="en-US" sz="1600" dirty="0"/>
              <a:t>to use in EDA</a:t>
            </a:r>
            <a:endParaRPr lang="en-IN" sz="1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B71B83-EF90-1E80-BB57-4DF643A6CEA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823204" y="2224247"/>
            <a:ext cx="2725739" cy="1370850"/>
          </a:xfrm>
        </p:spPr>
        <p:txBody>
          <a:bodyPr/>
          <a:lstStyle/>
          <a:p>
            <a:r>
              <a:rPr lang="en-US" sz="1800" dirty="0"/>
              <a:t>- </a:t>
            </a:r>
            <a:r>
              <a:rPr lang="en-US" sz="1800" u="sng" dirty="0"/>
              <a:t>Outliers</a:t>
            </a:r>
            <a:r>
              <a:rPr lang="en-US" sz="1800" dirty="0"/>
              <a:t> can immensely change outcomes</a:t>
            </a:r>
            <a:endParaRPr lang="en-IN" sz="1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A98BD8-BAFA-B3F7-EF65-B01BA5938EF9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627012" y="3977799"/>
            <a:ext cx="2725739" cy="1370850"/>
          </a:xfrm>
        </p:spPr>
        <p:txBody>
          <a:bodyPr/>
          <a:lstStyle/>
          <a:p>
            <a:r>
              <a:rPr lang="en-US" sz="1600" dirty="0"/>
              <a:t>- Some </a:t>
            </a:r>
            <a:r>
              <a:rPr lang="en-US" sz="1600" u="sng" dirty="0"/>
              <a:t>expectations were proven wrong</a:t>
            </a:r>
            <a:r>
              <a:rPr lang="en-US" sz="1600" dirty="0"/>
              <a:t>—zoning and the type of dwelling had little to no correlation with price on their own merits</a:t>
            </a:r>
            <a:endParaRPr lang="en-IN" sz="16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CC54FA1-680F-BDF4-E917-0F006F917AF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225108" y="4114800"/>
            <a:ext cx="2725739" cy="1370850"/>
          </a:xfrm>
        </p:spPr>
        <p:txBody>
          <a:bodyPr/>
          <a:lstStyle/>
          <a:p>
            <a:r>
              <a:rPr lang="en-US" sz="1700" dirty="0"/>
              <a:t>- Holding </a:t>
            </a:r>
            <a:r>
              <a:rPr lang="en-US" sz="1700" u="sng" dirty="0"/>
              <a:t>some non-numerical data constant</a:t>
            </a:r>
            <a:r>
              <a:rPr lang="en-US" sz="1700" dirty="0"/>
              <a:t> is helpful in controlling for discrepancies</a:t>
            </a:r>
            <a:endParaRPr lang="en-IN" sz="17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4AA0A19-7CDD-1821-75CB-961C9FD6D04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823204" y="4046213"/>
            <a:ext cx="2725739" cy="1370850"/>
          </a:xfrm>
        </p:spPr>
        <p:txBody>
          <a:bodyPr/>
          <a:lstStyle/>
          <a:p>
            <a:r>
              <a:rPr lang="en-US" sz="1600" dirty="0"/>
              <a:t>- The </a:t>
            </a:r>
            <a:r>
              <a:rPr lang="en-US" sz="1600" u="sng" dirty="0"/>
              <a:t>distribution of data </a:t>
            </a:r>
            <a:r>
              <a:rPr lang="en-US" sz="1600" dirty="0"/>
              <a:t>is an important consideration for relationships between variables</a:t>
            </a:r>
            <a:endParaRPr lang="en-IN" sz="1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40C06BA-F94F-92FC-73F0-B48E60E46C12}"/>
              </a:ext>
            </a:extLst>
          </p:cNvPr>
          <p:cNvCxnSpPr>
            <a:cxnSpLocks/>
          </p:cNvCxnSpPr>
          <p:nvPr/>
        </p:nvCxnSpPr>
        <p:spPr>
          <a:xfrm>
            <a:off x="2911227" y="3251658"/>
            <a:ext cx="412" cy="735613"/>
          </a:xfrm>
          <a:prstGeom prst="straightConnector1">
            <a:avLst/>
          </a:prstGeom>
          <a:ln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8F0CAA-3D57-29E5-1EFD-5F813844402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6575296" y="2985872"/>
            <a:ext cx="12682" cy="1128928"/>
          </a:xfrm>
          <a:prstGeom prst="straightConnector1">
            <a:avLst/>
          </a:prstGeom>
          <a:ln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85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951542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DISYS Offical">
      <a:dk1>
        <a:srgbClr val="102F97"/>
      </a:dk1>
      <a:lt1>
        <a:srgbClr val="F9F9F9"/>
      </a:lt1>
      <a:dk2>
        <a:srgbClr val="1E252B"/>
      </a:dk2>
      <a:lt2>
        <a:srgbClr val="F9F9F9"/>
      </a:lt2>
      <a:accent1>
        <a:srgbClr val="435AA5"/>
      </a:accent1>
      <a:accent2>
        <a:srgbClr val="7283BB"/>
      </a:accent2>
      <a:accent3>
        <a:srgbClr val="A1ABD2"/>
      </a:accent3>
      <a:accent4>
        <a:srgbClr val="D0D5E8"/>
      </a:accent4>
      <a:accent5>
        <a:srgbClr val="D2D3D4"/>
      </a:accent5>
      <a:accent6>
        <a:srgbClr val="A5A7AA"/>
      </a:accent6>
      <a:hlink>
        <a:srgbClr val="7283BB"/>
      </a:hlink>
      <a:folHlink>
        <a:srgbClr val="797C7F"/>
      </a:folHlink>
    </a:clrScheme>
    <a:fontScheme name="DISYS PC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SYS PPT Template 2022 (1).potx" id="{8DED09C5-806B-410C-B67B-FA702AD42DDC}" vid="{56F76098-6A36-41C8-AB61-4FB8E3E8F5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4752</TotalTime>
  <Words>272</Words>
  <Application>Microsoft Office PowerPoint</Application>
  <PresentationFormat>Custom</PresentationFormat>
  <Paragraphs>36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Wingdings</vt:lpstr>
      <vt:lpstr>Custom Design</vt:lpstr>
      <vt:lpstr>PowerPoint Presentation</vt:lpstr>
      <vt:lpstr>Agenda: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Asokan, Nivya</dc:creator>
  <cp:lastModifiedBy>Venkat, Shreya</cp:lastModifiedBy>
  <cp:revision>163</cp:revision>
  <dcterms:created xsi:type="dcterms:W3CDTF">2022-05-10T09:19:17Z</dcterms:created>
  <dcterms:modified xsi:type="dcterms:W3CDTF">2023-07-07T08:22:42Z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2021-12-10T00:00:00Z</vt:filetime>
  </property>
  <property fmtid="{D5CDD505-2E9C-101B-9397-08002B2CF9AE}" pid="3" name="Creator">
    <vt:lpwstr>Adobe InDesign 17.0 (Macintosh)</vt:lpwstr>
  </property>
  <property fmtid="{D5CDD505-2E9C-101B-9397-08002B2CF9AE}" pid="4" name="LastSaved">
    <vt:filetime>2021-12-10T00:00:00Z</vt:filetime>
  </property>
  <property fmtid="{D5CDD505-2E9C-101B-9397-08002B2CF9AE}" pid="5" name="NXPowerLiteLastOptimized">
    <vt:lpwstr>4322073</vt:lpwstr>
  </property>
  <property fmtid="{D5CDD505-2E9C-101B-9397-08002B2CF9AE}" pid="6" name="NXPowerLiteSettings">
    <vt:lpwstr>F7000400038000</vt:lpwstr>
  </property>
  <property fmtid="{D5CDD505-2E9C-101B-9397-08002B2CF9AE}" pid="7" name="NXPowerLiteVersion">
    <vt:lpwstr>S9.1.2</vt:lpwstr>
  </property>
</Properties>
</file>